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84"/>
  </p:handoutMasterIdLst>
  <p:sldIdLst>
    <p:sldId id="341" r:id="rId2"/>
    <p:sldId id="260" r:id="rId3"/>
    <p:sldId id="261" r:id="rId4"/>
    <p:sldId id="270" r:id="rId5"/>
    <p:sldId id="262" r:id="rId6"/>
    <p:sldId id="263" r:id="rId7"/>
    <p:sldId id="324" r:id="rId8"/>
    <p:sldId id="325" r:id="rId9"/>
    <p:sldId id="326" r:id="rId10"/>
    <p:sldId id="327" r:id="rId11"/>
    <p:sldId id="328" r:id="rId12"/>
    <p:sldId id="329" r:id="rId13"/>
    <p:sldId id="330" r:id="rId14"/>
    <p:sldId id="331" r:id="rId15"/>
    <p:sldId id="332" r:id="rId16"/>
    <p:sldId id="333" r:id="rId17"/>
    <p:sldId id="334" r:id="rId18"/>
    <p:sldId id="339" r:id="rId19"/>
    <p:sldId id="335" r:id="rId20"/>
    <p:sldId id="336" r:id="rId21"/>
    <p:sldId id="337" r:id="rId22"/>
    <p:sldId id="338" r:id="rId23"/>
    <p:sldId id="340" r:id="rId24"/>
    <p:sldId id="264" r:id="rId25"/>
    <p:sldId id="265" r:id="rId26"/>
    <p:sldId id="266" r:id="rId27"/>
    <p:sldId id="267" r:id="rId28"/>
    <p:sldId id="268" r:id="rId29"/>
    <p:sldId id="269" r:id="rId30"/>
    <p:sldId id="271" r:id="rId31"/>
    <p:sldId id="272" r:id="rId32"/>
    <p:sldId id="273" r:id="rId33"/>
    <p:sldId id="274" r:id="rId34"/>
    <p:sldId id="275" r:id="rId35"/>
    <p:sldId id="276" r:id="rId36"/>
    <p:sldId id="277" r:id="rId37"/>
    <p:sldId id="278" r:id="rId38"/>
    <p:sldId id="279" r:id="rId39"/>
    <p:sldId id="280" r:id="rId40"/>
    <p:sldId id="281" r:id="rId41"/>
    <p:sldId id="282" r:id="rId42"/>
    <p:sldId id="283" r:id="rId43"/>
    <p:sldId id="284" r:id="rId44"/>
    <p:sldId id="285" r:id="rId45"/>
    <p:sldId id="286" r:id="rId46"/>
    <p:sldId id="287" r:id="rId47"/>
    <p:sldId id="288" r:id="rId48"/>
    <p:sldId id="289" r:id="rId49"/>
    <p:sldId id="290" r:id="rId50"/>
    <p:sldId id="291" r:id="rId51"/>
    <p:sldId id="292" r:id="rId52"/>
    <p:sldId id="293" r:id="rId53"/>
    <p:sldId id="294" r:id="rId54"/>
    <p:sldId id="295" r:id="rId55"/>
    <p:sldId id="296" r:id="rId56"/>
    <p:sldId id="297" r:id="rId57"/>
    <p:sldId id="298" r:id="rId58"/>
    <p:sldId id="299" r:id="rId59"/>
    <p:sldId id="300" r:id="rId60"/>
    <p:sldId id="302" r:id="rId61"/>
    <p:sldId id="301" r:id="rId62"/>
    <p:sldId id="303" r:id="rId63"/>
    <p:sldId id="304" r:id="rId64"/>
    <p:sldId id="305" r:id="rId65"/>
    <p:sldId id="306" r:id="rId66"/>
    <p:sldId id="307" r:id="rId67"/>
    <p:sldId id="308" r:id="rId68"/>
    <p:sldId id="309" r:id="rId69"/>
    <p:sldId id="310" r:id="rId70"/>
    <p:sldId id="311" r:id="rId71"/>
    <p:sldId id="312" r:id="rId72"/>
    <p:sldId id="313" r:id="rId73"/>
    <p:sldId id="314" r:id="rId74"/>
    <p:sldId id="315" r:id="rId75"/>
    <p:sldId id="316" r:id="rId76"/>
    <p:sldId id="317" r:id="rId77"/>
    <p:sldId id="318" r:id="rId78"/>
    <p:sldId id="319" r:id="rId79"/>
    <p:sldId id="320" r:id="rId80"/>
    <p:sldId id="321" r:id="rId81"/>
    <p:sldId id="322" r:id="rId82"/>
    <p:sldId id="323" r:id="rId83"/>
  </p:sldIdLst>
  <p:sldSz cx="12192000" cy="6858000"/>
  <p:notesSz cx="6858000" cy="9144000"/>
  <p:embeddedFontLst>
    <p:embeddedFont>
      <p:font typeface="나눔고딕" panose="020B0600000101010101" charset="-127"/>
      <p:regular r:id="rId85"/>
      <p:bold r:id="rId86"/>
    </p:embeddedFont>
    <p:embeddedFont>
      <p:font typeface="나눔고딕 ExtraBold" panose="020B0600000101010101" charset="-127"/>
      <p:bold r:id="rId87"/>
    </p:embeddedFont>
    <p:embeddedFont>
      <p:font typeface="나눔바른고딕" panose="020B0603020101020101" pitchFamily="50" charset="-127"/>
      <p:regular r:id="rId88"/>
      <p:bold r:id="rId89"/>
    </p:embeddedFont>
    <p:embeddedFont>
      <p:font typeface="Bell MT" panose="02020503060305020303" pitchFamily="18" charset="0"/>
      <p:regular r:id="rId90"/>
      <p:bold r:id="rId91"/>
      <p:italic r:id="rId92"/>
    </p:embeddedFont>
    <p:embeddedFont>
      <p:font typeface="맑은 고딕" panose="020B0503020000020004" pitchFamily="50" charset="-127"/>
      <p:regular r:id="rId93"/>
      <p:bold r:id="rId9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D9DA85FC-CEEE-47AD-A22D-37F1FB2B3165}">
          <p14:sldIdLst>
            <p14:sldId id="341"/>
          </p14:sldIdLst>
        </p14:section>
        <p14:section name="MAINPAGE" id="{C9542993-DFCC-4C90-925E-CEC966EDD0BB}">
          <p14:sldIdLst>
            <p14:sldId id="260"/>
            <p14:sldId id="261"/>
            <p14:sldId id="270"/>
          </p14:sldIdLst>
        </p14:section>
        <p14:section name="LOGIN" id="{1BE5D2AD-417C-4B91-B2A2-DF937A020654}">
          <p14:sldIdLst>
            <p14:sldId id="262"/>
            <p14:sldId id="263"/>
          </p14:sldIdLst>
        </p14:section>
        <p14:section name="ACCOUNT SEARCH" id="{B862308B-92F2-4ADC-BCC8-F656B87FEFAB}">
          <p14:sldIdLst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</p14:sldIdLst>
        </p14:section>
        <p14:section name="PASSWD SEARCH" id="{EF2EF259-5538-4274-ADA7-98B8210BB052}">
          <p14:sldIdLst>
            <p14:sldId id="332"/>
            <p14:sldId id="333"/>
            <p14:sldId id="334"/>
            <p14:sldId id="339"/>
            <p14:sldId id="335"/>
            <p14:sldId id="336"/>
            <p14:sldId id="337"/>
            <p14:sldId id="338"/>
            <p14:sldId id="340"/>
          </p14:sldIdLst>
        </p14:section>
        <p14:section name="REGISTER" id="{EA3B28F2-55D0-4EDA-BCFB-4569AF6CB0D3}">
          <p14:sldIdLst>
            <p14:sldId id="264"/>
            <p14:sldId id="265"/>
            <p14:sldId id="266"/>
            <p14:sldId id="267"/>
            <p14:sldId id="268"/>
            <p14:sldId id="269"/>
          </p14:sldIdLst>
        </p14:section>
        <p14:section name="MYPAGE" id="{DD116908-418E-4F23-84FB-5348353A66B8}">
          <p14:sldIdLst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</p14:sldIdLst>
        </p14:section>
        <p14:section name="ADMINPAGE" id="{FA12D6C6-8B88-4708-91ED-63AF7E6DEAE1}">
          <p14:sldIdLst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2"/>
            <p14:sldId id="301"/>
          </p14:sldIdLst>
        </p14:section>
        <p14:section name="TOILET" id="{F478FFF7-6A2A-4E35-9D48-603232DAED6E}">
          <p14:sldIdLst>
            <p14:sldId id="303"/>
            <p14:sldId id="304"/>
            <p14:sldId id="305"/>
            <p14:sldId id="306"/>
            <p14:sldId id="307"/>
          </p14:sldIdLst>
        </p14:section>
        <p14:section name="REVIEW" id="{B7B13FDE-67B6-4942-9472-BDF4D723182C}">
          <p14:sldIdLst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8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458" autoAdjust="0"/>
    <p:restoredTop sz="94660"/>
  </p:normalViewPr>
  <p:slideViewPr>
    <p:cSldViewPr snapToGrid="0">
      <p:cViewPr>
        <p:scale>
          <a:sx n="75" d="100"/>
          <a:sy n="75" d="100"/>
        </p:scale>
        <p:origin x="372" y="9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handoutMaster" Target="handoutMasters/handoutMaster1.xml"/><Relationship Id="rId89" Type="http://schemas.openxmlformats.org/officeDocument/2006/relationships/font" Target="fonts/font5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font" Target="fonts/font6.fntdata"/><Relationship Id="rId95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font" Target="fonts/font4.fntdata"/><Relationship Id="rId91" Type="http://schemas.openxmlformats.org/officeDocument/2006/relationships/font" Target="fonts/font7.fntdata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2.fntdata"/><Relationship Id="rId9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3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9.fntdata"/><Relationship Id="rId9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355416-2AFD-46A1-AA71-D764C0EFD29B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B8FF63-0FC3-446B-BD47-4F8552D5D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70371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8219FF-04F6-4FA6-AAFF-5DA830563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5EF385-A27C-40A6-93F0-091814C6F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291F8E-DF5A-45AF-A4C6-D53F778866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5917EA-671B-421C-95D1-5AF4A36718EF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62DBA7-17ED-4E4C-BAF5-7A0D09626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EAB525-20C3-46FD-B434-0ABF0D0CD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2B3338-3E0F-4FB5-8B2C-98253BC593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846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4">
            <a:extLst>
              <a:ext uri="{FF2B5EF4-FFF2-40B4-BE49-F238E27FC236}">
                <a16:creationId xmlns:a16="http://schemas.microsoft.com/office/drawing/2014/main" id="{18BEE26B-40FA-417D-B6BD-C5E08C20788B}"/>
              </a:ext>
            </a:extLst>
          </p:cNvPr>
          <p:cNvSpPr>
            <a:spLocks noChangeArrowheads="1"/>
          </p:cNvSpPr>
          <p:nvPr userDrawn="1"/>
        </p:nvSpPr>
        <p:spPr>
          <a:xfrm>
            <a:off x="314569" y="6654847"/>
            <a:ext cx="11498385" cy="145225"/>
          </a:xfrm>
          <a:prstGeom prst="roundRect">
            <a:avLst>
              <a:gd name="adj" fmla="val 22644"/>
            </a:avLst>
          </a:prstGeom>
          <a:solidFill>
            <a:schemeClr val="bg1"/>
          </a:solidFill>
          <a:ln w="9525">
            <a:noFill/>
            <a:round/>
          </a:ln>
          <a:effectLst/>
        </p:spPr>
        <p:txBody>
          <a:bodyPr lIns="17996" tIns="0" rIns="17996" bIns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31C5899-2296-405C-8F20-CE1A4228D044}" type="slidenum"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바탕"/>
                <a:ea typeface="바탕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바탕"/>
              <a:ea typeface="바탕"/>
              <a:cs typeface="+mn-cs"/>
            </a:endParaRPr>
          </a:p>
        </p:txBody>
      </p:sp>
      <p:graphicFrame>
        <p:nvGraphicFramePr>
          <p:cNvPr id="7" name="Group 167">
            <a:extLst>
              <a:ext uri="{FF2B5EF4-FFF2-40B4-BE49-F238E27FC236}">
                <a16:creationId xmlns:a16="http://schemas.microsoft.com/office/drawing/2014/main" id="{0F8E7CF0-8C42-4347-A570-7CE8E7E8FE5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539675189"/>
              </p:ext>
            </p:extLst>
          </p:nvPr>
        </p:nvGraphicFramePr>
        <p:xfrm>
          <a:off x="203200" y="117448"/>
          <a:ext cx="11836424" cy="405576"/>
        </p:xfrm>
        <a:graphic>
          <a:graphicData uri="http://schemas.openxmlformats.org/drawingml/2006/table">
            <a:tbl>
              <a:tblPr/>
              <a:tblGrid>
                <a:gridCol w="22486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764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65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947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2753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000" b="1" i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화면명</a:t>
                      </a: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000" b="1" i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업무구분</a:t>
                      </a: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753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000" b="1" i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경로</a:t>
                      </a: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000" b="1" i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화면아이디</a:t>
                      </a: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DCCAE1C4-B5CB-4E78-92EC-015F40966F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68563" y="117475"/>
            <a:ext cx="5645150" cy="206375"/>
          </a:xfrm>
        </p:spPr>
        <p:txBody>
          <a:bodyPr/>
          <a:lstStyle>
            <a:lvl1pPr marL="0" indent="0">
              <a:buNone/>
              <a:defRPr sz="11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ko-KR" altLang="en-US" dirty="0"/>
              <a:t>화면명</a:t>
            </a:r>
          </a:p>
        </p:txBody>
      </p:sp>
      <p:sp>
        <p:nvSpPr>
          <p:cNvPr id="13" name="텍스트 개체 틀 11">
            <a:extLst>
              <a:ext uri="{FF2B5EF4-FFF2-40B4-BE49-F238E27FC236}">
                <a16:creationId xmlns:a16="http://schemas.microsoft.com/office/drawing/2014/main" id="{B12639F6-A1DA-46D3-86B8-9443ED99EB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68563" y="318207"/>
            <a:ext cx="5645150" cy="206375"/>
          </a:xfrm>
        </p:spPr>
        <p:txBody>
          <a:bodyPr/>
          <a:lstStyle>
            <a:lvl1pPr marL="0" indent="0">
              <a:buNone/>
              <a:defRPr sz="11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ko-KR" altLang="en-US" dirty="0"/>
              <a:t>경로</a:t>
            </a:r>
          </a:p>
        </p:txBody>
      </p:sp>
      <p:sp>
        <p:nvSpPr>
          <p:cNvPr id="14" name="텍스트 개체 틀 11">
            <a:extLst>
              <a:ext uri="{FF2B5EF4-FFF2-40B4-BE49-F238E27FC236}">
                <a16:creationId xmlns:a16="http://schemas.microsoft.com/office/drawing/2014/main" id="{337E31D1-4021-4873-99BE-5420760CD5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61349" y="117448"/>
            <a:ext cx="2178275" cy="206375"/>
          </a:xfrm>
        </p:spPr>
        <p:txBody>
          <a:bodyPr/>
          <a:lstStyle>
            <a:lvl1pPr marL="0" indent="0">
              <a:buNone/>
              <a:defRPr sz="11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ko-KR" altLang="en-US" dirty="0"/>
              <a:t>업무구분</a:t>
            </a:r>
          </a:p>
        </p:txBody>
      </p:sp>
      <p:sp>
        <p:nvSpPr>
          <p:cNvPr id="15" name="텍스트 개체 틀 11">
            <a:extLst>
              <a:ext uri="{FF2B5EF4-FFF2-40B4-BE49-F238E27FC236}">
                <a16:creationId xmlns:a16="http://schemas.microsoft.com/office/drawing/2014/main" id="{126F74A4-3D77-45C4-A045-EE1B6C2502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4121" y="328039"/>
            <a:ext cx="2178275" cy="206375"/>
          </a:xfrm>
        </p:spPr>
        <p:txBody>
          <a:bodyPr/>
          <a:lstStyle>
            <a:lvl1pPr marL="0" indent="0">
              <a:buNone/>
              <a:defRPr sz="11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ko-KR" altLang="en-US"/>
              <a:t>화면아이디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7740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645F5B-8FB1-4D80-96D8-43F2CEAA1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B3C8AA-32A0-44A1-BF03-2447D42B2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065531-CACE-473C-8713-2B3AD56D8A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917EA-671B-421C-95D1-5AF4A36718EF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D92D98-2670-4CEB-929E-C05E015E6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860527-A90A-409E-8108-E4C0322C5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2B3338-3E0F-4FB5-8B2C-98253BC593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497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0E6D9FFC-3FBC-42AA-999B-9F4DEF28B0BE}"/>
              </a:ext>
            </a:extLst>
          </p:cNvPr>
          <p:cNvGrpSpPr/>
          <p:nvPr/>
        </p:nvGrpSpPr>
        <p:grpSpPr>
          <a:xfrm>
            <a:off x="2304848" y="1400795"/>
            <a:ext cx="7582304" cy="3192810"/>
            <a:chOff x="2254048" y="1832595"/>
            <a:chExt cx="7582304" cy="319281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5F81673-15F6-4302-9EFA-31C412694D8B}"/>
                </a:ext>
              </a:extLst>
            </p:cNvPr>
            <p:cNvSpPr txBox="1"/>
            <p:nvPr/>
          </p:nvSpPr>
          <p:spPr>
            <a:xfrm>
              <a:off x="2254048" y="1832595"/>
              <a:ext cx="1486304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>
                      <a:lumMod val="50000"/>
                    </a:schemeClr>
                  </a:solidFill>
                  <a:latin typeface="Bell MT" panose="02020503060305020303" pitchFamily="18" charset="0"/>
                </a:rPr>
                <a:t>[</a:t>
              </a:r>
              <a:endParaRPr lang="ko-KR" altLang="en-US" sz="19900" b="1" dirty="0">
                <a:solidFill>
                  <a:schemeClr val="bg1">
                    <a:lumMod val="50000"/>
                  </a:schemeClr>
                </a:solidFill>
                <a:latin typeface="Bell MT" panose="02020503060305020303" pitchFamily="18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88C9CC0-4DEB-4AE3-825E-BE759E40B66F}"/>
                </a:ext>
              </a:extLst>
            </p:cNvPr>
            <p:cNvSpPr txBox="1"/>
            <p:nvPr/>
          </p:nvSpPr>
          <p:spPr>
            <a:xfrm>
              <a:off x="8350048" y="1870695"/>
              <a:ext cx="1486304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>
                      <a:lumMod val="50000"/>
                    </a:schemeClr>
                  </a:solidFill>
                  <a:latin typeface="Bell MT" panose="02020503060305020303" pitchFamily="18" charset="0"/>
                </a:rPr>
                <a:t>]</a:t>
              </a:r>
              <a:endParaRPr lang="ko-KR" altLang="en-US" sz="19900" b="1" dirty="0">
                <a:solidFill>
                  <a:schemeClr val="bg1">
                    <a:lumMod val="50000"/>
                  </a:schemeClr>
                </a:solidFill>
                <a:latin typeface="Bell MT" panose="02020503060305020303" pitchFamily="18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9289580-BDC7-4581-93F4-95C8423C9670}"/>
              </a:ext>
            </a:extLst>
          </p:cNvPr>
          <p:cNvSpPr txBox="1"/>
          <p:nvPr/>
        </p:nvSpPr>
        <p:spPr>
          <a:xfrm>
            <a:off x="3761867" y="1815921"/>
            <a:ext cx="4668266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4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화면설계서</a:t>
            </a:r>
            <a:endParaRPr lang="en-US" altLang="ko-KR" sz="4000" b="1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200000"/>
              </a:lnSpc>
            </a:pPr>
            <a:r>
              <a:rPr lang="en-US" altLang="ko-KR" sz="4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1920110012 </a:t>
            </a:r>
            <a:r>
              <a:rPr lang="ko-KR" altLang="en-US" sz="4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박문수</a:t>
            </a:r>
            <a:endParaRPr lang="en-US" altLang="ko-KR" sz="4000" b="1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4633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결과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endParaRPr lang="ko-KR" altLang="en-US" dirty="0"/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계정찾기</a:t>
            </a:r>
            <a:r>
              <a:rPr lang="ko-KR" altLang="en-US" dirty="0"/>
              <a:t> 성공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ACCOUNT_S_R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655989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4784969" y="1465820"/>
            <a:ext cx="1171331" cy="5407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843828" y="135782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11C894EA-02CE-4B34-9A62-5E84664ACB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024376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2142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PASSWD_SEARCH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23596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177131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1539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534EE116-A82D-45A8-A1DE-00987F8F0632}"/>
              </a:ext>
            </a:extLst>
          </p:cNvPr>
          <p:cNvSpPr/>
          <p:nvPr/>
        </p:nvSpPr>
        <p:spPr>
          <a:xfrm>
            <a:off x="3613638" y="1465820"/>
            <a:ext cx="1171331" cy="5407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3510110" y="135782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76331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이메일 입력 오류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이메일 인증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이메일 입력 오류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E_INPUT_ERROR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278124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69874" y="1465820"/>
            <a:ext cx="2230190" cy="5407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11C894EA-02CE-4B34-9A62-5E84664ACB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2687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2142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이전으로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23596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177131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1539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3510110" y="135782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89447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이메일 입력 오류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이메일 인증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이메일 입력 오류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E_NOT_ERROR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633812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69874" y="1465820"/>
            <a:ext cx="1118026" cy="5407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11C894EA-02CE-4B34-9A62-5E84664ACB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230797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2142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MAIN_000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이전으로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23596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177131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1539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3510110" y="135782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AC77D0D-15AA-42C2-BBAA-0301D4123799}"/>
              </a:ext>
            </a:extLst>
          </p:cNvPr>
          <p:cNvSpPr/>
          <p:nvPr/>
        </p:nvSpPr>
        <p:spPr>
          <a:xfrm>
            <a:off x="4839664" y="1465820"/>
            <a:ext cx="1118026" cy="5407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74DAE54-E260-4A84-986F-759AA79AFA1F}"/>
              </a:ext>
            </a:extLst>
          </p:cNvPr>
          <p:cNvSpPr/>
          <p:nvPr/>
        </p:nvSpPr>
        <p:spPr>
          <a:xfrm>
            <a:off x="5793454" y="135782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439944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인증번호 입력 오류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이메일 인증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인증번호 </a:t>
            </a:r>
            <a:r>
              <a:rPr lang="ko-KR" altLang="en-US" dirty="0"/>
              <a:t>입력 오류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EN_ERROR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5322509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69874" y="1465820"/>
            <a:ext cx="2235626" cy="5407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11C894EA-02CE-4B34-9A62-5E84664ACB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0091997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2142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이전으로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23596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177131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1539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3510110" y="135782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74712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이메일 입력 안함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이메일 인증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이메일 입력 안함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A_INPUT_ERROR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835638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69874" y="1465820"/>
            <a:ext cx="2235626" cy="5407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11C894EA-02CE-4B34-9A62-5E84664ACB28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2142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이전으로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23596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177131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1539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3510110" y="135782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85447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찾기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비밀번호 찾기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찾기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PASSWORD_SEARCH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4099660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975100" y="4463020"/>
            <a:ext cx="1638300" cy="4518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5505400" y="439844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8AAF535-0F19-43BE-8431-0EEE4274E67F}"/>
              </a:ext>
            </a:extLst>
          </p:cNvPr>
          <p:cNvSpPr/>
          <p:nvPr/>
        </p:nvSpPr>
        <p:spPr>
          <a:xfrm>
            <a:off x="4343400" y="5712940"/>
            <a:ext cx="914400" cy="21600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03838173-9C20-48EE-950B-77503FBD0406}"/>
              </a:ext>
            </a:extLst>
          </p:cNvPr>
          <p:cNvSpPr/>
          <p:nvPr/>
        </p:nvSpPr>
        <p:spPr>
          <a:xfrm>
            <a:off x="5145328" y="564751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3</a:t>
            </a:r>
            <a:endParaRPr lang="ko-KR" altLang="en-US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2038CDC-A372-4F89-B8B0-AB96682E443D}"/>
              </a:ext>
            </a:extLst>
          </p:cNvPr>
          <p:cNvSpPr/>
          <p:nvPr/>
        </p:nvSpPr>
        <p:spPr>
          <a:xfrm>
            <a:off x="3975100" y="5347051"/>
            <a:ext cx="1638300" cy="235031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0597D004-B690-4909-9662-CA0BAEB06521}"/>
              </a:ext>
            </a:extLst>
          </p:cNvPr>
          <p:cNvSpPr/>
          <p:nvPr/>
        </p:nvSpPr>
        <p:spPr>
          <a:xfrm>
            <a:off x="5494528" y="523905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44341F8-CBE1-4E5F-ADC3-75FE60F83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2690269"/>
              </p:ext>
            </p:extLst>
          </p:nvPr>
        </p:nvGraphicFramePr>
        <p:xfrm>
          <a:off x="9470266" y="620569"/>
          <a:ext cx="2569358" cy="5975553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954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8421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이메일을 입력했을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 PASSWD_S_EA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이메일을 입력하지 않았을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2-1. E_INPUT_ERROR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23596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이메일 인증이 되었을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 PASSWD_S_R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이메일 인증이 완료되지 않았을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2-1. P_INPUT_ERROR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이메일 정보가 없을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3-1. E_NOT_ERROR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인증번호가 올바르지 않을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4-1. EN_ERROR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66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3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ACCOUNT_SEARCH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9669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9669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9669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9669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9669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856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3940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찾기 </a:t>
            </a:r>
            <a:r>
              <a:rPr lang="en-US" altLang="ko-KR" dirty="0"/>
              <a:t>– </a:t>
            </a:r>
            <a:r>
              <a:rPr lang="ko-KR" altLang="en-US" dirty="0"/>
              <a:t>이메일 인증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비밀번호 찾기 </a:t>
            </a:r>
            <a:r>
              <a:rPr lang="en-US" altLang="ko-KR" dirty="0"/>
              <a:t>&gt; </a:t>
            </a:r>
            <a:r>
              <a:rPr lang="ko-KR" altLang="en-US" dirty="0"/>
              <a:t>이메일 인증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찾기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PASSWD_S_EA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83131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52838" y="1516620"/>
            <a:ext cx="2265362" cy="4518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5810200" y="140862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44341F8-CBE1-4E5F-ADC3-75FE60F83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15593"/>
              </p:ext>
            </p:extLst>
          </p:nvPr>
        </p:nvGraphicFramePr>
        <p:xfrm>
          <a:off x="9470266" y="620569"/>
          <a:ext cx="2569358" cy="5975550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664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이전으로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003862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24766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94556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찾기 </a:t>
            </a:r>
            <a:r>
              <a:rPr lang="en-US" altLang="ko-KR" dirty="0"/>
              <a:t>– </a:t>
            </a:r>
            <a:r>
              <a:rPr lang="ko-KR" altLang="en-US" dirty="0"/>
              <a:t>비밀번호 초기화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비밀번호 찾기 </a:t>
            </a:r>
            <a:r>
              <a:rPr lang="en-US" altLang="ko-KR" dirty="0"/>
              <a:t>&gt; </a:t>
            </a:r>
            <a:r>
              <a:rPr lang="ko-KR" altLang="en-US" dirty="0"/>
              <a:t>비밀번호 초기화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초기화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PASSWD_S_R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2885339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760838" y="4323320"/>
            <a:ext cx="760362" cy="3883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4413200" y="416732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44341F8-CBE1-4E5F-ADC3-75FE60F83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4767481"/>
              </p:ext>
            </p:extLst>
          </p:nvPr>
        </p:nvGraphicFramePr>
        <p:xfrm>
          <a:off x="9470266" y="620569"/>
          <a:ext cx="2569358" cy="5975555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543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3726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이전으로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302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형식이 맞으면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 PASSWD_S_R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형식이 맞지 않으면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2-2. PASSWD_V_ERROR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372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372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372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372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372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372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372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5177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C387B5F5-B3BE-47F2-A03A-05516A81A4B3}"/>
              </a:ext>
            </a:extLst>
          </p:cNvPr>
          <p:cNvSpPr/>
          <p:nvPr/>
        </p:nvSpPr>
        <p:spPr>
          <a:xfrm>
            <a:off x="5068938" y="4323320"/>
            <a:ext cx="760362" cy="3883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1590FC5-E75E-4869-8A6A-54B2BF4B07D8}"/>
              </a:ext>
            </a:extLst>
          </p:cNvPr>
          <p:cNvSpPr/>
          <p:nvPr/>
        </p:nvSpPr>
        <p:spPr>
          <a:xfrm>
            <a:off x="5721300" y="416732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999623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찾기 </a:t>
            </a:r>
            <a:r>
              <a:rPr lang="en-US" altLang="ko-KR" dirty="0"/>
              <a:t>– </a:t>
            </a:r>
            <a:r>
              <a:rPr lang="ko-KR" altLang="en-US" dirty="0"/>
              <a:t>비밀번호 초기화 성공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비밀번호 찾기 </a:t>
            </a:r>
            <a:r>
              <a:rPr lang="en-US" altLang="ko-KR" dirty="0"/>
              <a:t>&gt; </a:t>
            </a:r>
            <a:r>
              <a:rPr lang="ko-KR" altLang="en-US" dirty="0"/>
              <a:t>비밀번호 초기화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비밀번호 초기화 성공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PASSWD_S_R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4939125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52838" y="1442109"/>
            <a:ext cx="2284462" cy="512421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5829300" y="1346122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44341F8-CBE1-4E5F-ADC3-75FE60F83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9131399"/>
              </p:ext>
            </p:extLst>
          </p:nvPr>
        </p:nvGraphicFramePr>
        <p:xfrm>
          <a:off x="9470266" y="620569"/>
          <a:ext cx="2569358" cy="5975550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664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LOGIN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154351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24766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553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찾기 </a:t>
            </a:r>
            <a:r>
              <a:rPr lang="en-US" altLang="ko-KR" dirty="0"/>
              <a:t>– </a:t>
            </a:r>
            <a:r>
              <a:rPr lang="ko-KR" altLang="en-US" dirty="0"/>
              <a:t>이메일 입력 안함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비밀번호 찾기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이메일 입력 오류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E_INPUT_ERROR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157826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52838" y="1454809"/>
            <a:ext cx="2284462" cy="499721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5856628" y="130698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44341F8-CBE1-4E5F-ADC3-75FE60F83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744160"/>
              </p:ext>
            </p:extLst>
          </p:nvPr>
        </p:nvGraphicFramePr>
        <p:xfrm>
          <a:off x="9470266" y="620568"/>
          <a:ext cx="2569358" cy="5975550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664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이전으로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39289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24766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9996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페이지 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MAIN_000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306219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시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MAIN_000 TOGLE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토글 메뉴 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3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REVIEW_000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4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LOGIN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5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REGISTER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8791567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" name="직사각형 30"/>
          <p:cNvSpPr/>
          <p:nvPr/>
        </p:nvSpPr>
        <p:spPr>
          <a:xfrm>
            <a:off x="312624" y="771740"/>
            <a:ext cx="855274" cy="577226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1061504" y="66996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33" name="직사각형 32"/>
          <p:cNvSpPr/>
          <p:nvPr/>
        </p:nvSpPr>
        <p:spPr>
          <a:xfrm>
            <a:off x="1631395" y="940354"/>
            <a:ext cx="979022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2950166" y="940354"/>
            <a:ext cx="644060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2530218" y="80192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  <p:sp>
        <p:nvSpPr>
          <p:cNvPr id="36" name="타원 35"/>
          <p:cNvSpPr/>
          <p:nvPr/>
        </p:nvSpPr>
        <p:spPr>
          <a:xfrm>
            <a:off x="3511330" y="80192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  <p:sp>
        <p:nvSpPr>
          <p:cNvPr id="37" name="직사각형 36"/>
          <p:cNvSpPr/>
          <p:nvPr/>
        </p:nvSpPr>
        <p:spPr>
          <a:xfrm>
            <a:off x="7457395" y="940354"/>
            <a:ext cx="483892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8208622" y="859762"/>
            <a:ext cx="857244" cy="394253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7828815" y="80192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4</a:t>
            </a:r>
            <a:endParaRPr lang="ko-KR" altLang="en-US" sz="1400" b="1" dirty="0"/>
          </a:p>
        </p:txBody>
      </p:sp>
      <p:sp>
        <p:nvSpPr>
          <p:cNvPr id="40" name="타원 39"/>
          <p:cNvSpPr/>
          <p:nvPr/>
        </p:nvSpPr>
        <p:spPr>
          <a:xfrm>
            <a:off x="8957866" y="73855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5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9625766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찾기 </a:t>
            </a:r>
            <a:r>
              <a:rPr lang="en-US" altLang="ko-KR" dirty="0"/>
              <a:t>– </a:t>
            </a:r>
            <a:r>
              <a:rPr lang="ko-KR" altLang="en-US" dirty="0"/>
              <a:t>이메일 정보 없음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비밀번호 찾기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이메일 정보 오류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E_NOT_ERROR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62785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52838" y="1454809"/>
            <a:ext cx="1135062" cy="499721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3549310" y="134680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44341F8-CBE1-4E5F-ADC3-75FE60F83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6437251"/>
              </p:ext>
            </p:extLst>
          </p:nvPr>
        </p:nvGraphicFramePr>
        <p:xfrm>
          <a:off x="9470266" y="620568"/>
          <a:ext cx="2569358" cy="5975550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664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이전으로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39289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24766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0FE0CBC8-CB5E-4107-A3E6-62E542E64DD3}"/>
              </a:ext>
            </a:extLst>
          </p:cNvPr>
          <p:cNvSpPr/>
          <p:nvPr/>
        </p:nvSpPr>
        <p:spPr>
          <a:xfrm>
            <a:off x="4811667" y="1454809"/>
            <a:ext cx="1135062" cy="499721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7ECEA25-B6CC-490A-B5D3-601616FF3D5A}"/>
              </a:ext>
            </a:extLst>
          </p:cNvPr>
          <p:cNvSpPr/>
          <p:nvPr/>
        </p:nvSpPr>
        <p:spPr>
          <a:xfrm>
            <a:off x="5838729" y="134680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215852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찾기 </a:t>
            </a:r>
            <a:r>
              <a:rPr lang="en-US" altLang="ko-KR" dirty="0"/>
              <a:t>– </a:t>
            </a:r>
            <a:r>
              <a:rPr lang="ko-KR" altLang="en-US" dirty="0"/>
              <a:t>인증번호 오류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비밀번호 찾기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인증번호 오류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EN_ERROR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1970146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52838" y="1454809"/>
            <a:ext cx="2278062" cy="499721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3549310" y="134680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44341F8-CBE1-4E5F-ADC3-75FE60F83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923888"/>
              </p:ext>
            </p:extLst>
          </p:nvPr>
        </p:nvGraphicFramePr>
        <p:xfrm>
          <a:off x="9470266" y="620568"/>
          <a:ext cx="2569358" cy="5975550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664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이전으로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39289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24766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8604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찾기 </a:t>
            </a:r>
            <a:r>
              <a:rPr lang="en-US" altLang="ko-KR" dirty="0"/>
              <a:t>– </a:t>
            </a:r>
            <a:r>
              <a:rPr lang="ko-KR" altLang="en-US" dirty="0"/>
              <a:t>초기화 형식 오류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비밀번호 찾기 </a:t>
            </a:r>
            <a:r>
              <a:rPr lang="en-US" altLang="ko-KR" dirty="0"/>
              <a:t>&gt; </a:t>
            </a:r>
            <a:r>
              <a:rPr lang="ko-KR" altLang="en-US" dirty="0"/>
              <a:t>비밀번호 초기화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형식 </a:t>
            </a:r>
            <a:r>
              <a:rPr lang="ko-KR" altLang="en-US" dirty="0"/>
              <a:t>오류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PASSWD_V_ERROR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963103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52838" y="1454809"/>
            <a:ext cx="2278062" cy="499721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3549310" y="134680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44341F8-CBE1-4E5F-ADC3-75FE60F83636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8"/>
          <a:ext cx="2569358" cy="5975550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664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이전으로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39289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24766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81641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비밀번호 찾기 </a:t>
            </a:r>
            <a:r>
              <a:rPr lang="en-US" altLang="ko-KR" dirty="0"/>
              <a:t>– </a:t>
            </a:r>
            <a:r>
              <a:rPr lang="ko-KR" altLang="en-US" dirty="0"/>
              <a:t>입력 오류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비밀번호 찾기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입력 </a:t>
            </a:r>
            <a:r>
              <a:rPr lang="ko-KR" altLang="en-US" dirty="0"/>
              <a:t>오류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P_INPUT_ERROR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7923297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52838" y="1454809"/>
            <a:ext cx="2278062" cy="499721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996FBC-06AB-47D6-ACA2-530E829DEC0C}"/>
              </a:ext>
            </a:extLst>
          </p:cNvPr>
          <p:cNvSpPr/>
          <p:nvPr/>
        </p:nvSpPr>
        <p:spPr>
          <a:xfrm>
            <a:off x="3549310" y="134680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44341F8-CBE1-4E5F-ADC3-75FE60F83636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8"/>
          <a:ext cx="2569358" cy="5975550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664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이전으로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39289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07112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24766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02554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회원가입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REGISTER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1212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8576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8576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305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아이디가 존재하지 않을 때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DUP_OK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아이디가 존재할 때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DUP_ERROR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3.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형식이 맞지 않을 때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VAIL_NO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3896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3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중복 확인이 된 상태일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모든 입력 값 형식이 일치하면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REGISTER_OK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1-2.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모든 입력 값 형식이 일치하지 않으면 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VAIL_NO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중복 확인이 되지 않은 상태일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2-1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DUP_NO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8576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4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LOGIN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857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9857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9857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9857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98576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1050537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" name="직사각형 30"/>
          <p:cNvSpPr/>
          <p:nvPr/>
        </p:nvSpPr>
        <p:spPr>
          <a:xfrm>
            <a:off x="3967794" y="1272132"/>
            <a:ext cx="1656293" cy="1165701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5511615" y="114515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33" name="직사각형 32"/>
          <p:cNvSpPr/>
          <p:nvPr/>
        </p:nvSpPr>
        <p:spPr>
          <a:xfrm>
            <a:off x="5106999" y="3089396"/>
            <a:ext cx="517088" cy="206389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3774301" y="5089205"/>
            <a:ext cx="2021337" cy="477046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5567851" y="2981396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  <p:sp>
        <p:nvSpPr>
          <p:cNvPr id="36" name="타원 35"/>
          <p:cNvSpPr/>
          <p:nvPr/>
        </p:nvSpPr>
        <p:spPr>
          <a:xfrm>
            <a:off x="5727615" y="4990816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4462939" y="5697879"/>
            <a:ext cx="644060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5050763" y="568982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4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9271514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 </a:t>
            </a:r>
            <a:r>
              <a:rPr lang="en-US" altLang="ko-KR" dirty="0"/>
              <a:t>– </a:t>
            </a:r>
            <a:r>
              <a:rPr lang="ko-KR" altLang="en-US" dirty="0"/>
              <a:t>중복검사 </a:t>
            </a:r>
            <a:r>
              <a:rPr lang="en-US" altLang="ko-KR" dirty="0"/>
              <a:t>OK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회원가입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DUP_OK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3046455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74628" y="15101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766681" y="13541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0674348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REGISTER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창으로 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98166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 </a:t>
            </a:r>
            <a:r>
              <a:rPr lang="en-US" altLang="ko-KR" dirty="0"/>
              <a:t>– </a:t>
            </a:r>
            <a:r>
              <a:rPr lang="ko-KR" altLang="en-US" dirty="0"/>
              <a:t>중복검사 </a:t>
            </a:r>
            <a:r>
              <a:rPr lang="en-US" altLang="ko-KR" dirty="0"/>
              <a:t>ERROR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회원가입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DUP_ERROR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9781053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74628" y="15101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766681" y="13541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REGISTER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창으로 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40938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 </a:t>
            </a:r>
            <a:r>
              <a:rPr lang="en-US" altLang="ko-KR" dirty="0"/>
              <a:t>– </a:t>
            </a:r>
            <a:r>
              <a:rPr lang="ko-KR" altLang="en-US" dirty="0"/>
              <a:t>형식 </a:t>
            </a:r>
            <a:r>
              <a:rPr lang="en-US" altLang="ko-KR" dirty="0"/>
              <a:t>NO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회원가입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VAIL_NO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278883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74628" y="15101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766681" y="13541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REGISTER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창으로 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67816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 </a:t>
            </a:r>
            <a:r>
              <a:rPr lang="en-US" altLang="ko-KR" dirty="0"/>
              <a:t>– </a:t>
            </a:r>
            <a:r>
              <a:rPr lang="ko-KR" altLang="en-US" dirty="0"/>
              <a:t>중복확인 </a:t>
            </a:r>
            <a:r>
              <a:rPr lang="en-US" altLang="ko-KR" dirty="0"/>
              <a:t>NO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회원가입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DUP_NO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680022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74628" y="15101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766681" y="13541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REGISTER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창으로 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59906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 성공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회원가입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REGISTER_OK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2740436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74628" y="15101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766681" y="13541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6749693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631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페이지 </a:t>
            </a:r>
            <a:r>
              <a:rPr lang="en-US" altLang="ko-KR" dirty="0"/>
              <a:t>– </a:t>
            </a:r>
            <a:r>
              <a:rPr lang="ko-KR" altLang="en-US" dirty="0"/>
              <a:t>메뉴 클릭 토글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MAIN_000 – TOGGLE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249161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TOILET_000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시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TOILET_001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03183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1658554" y="1235909"/>
            <a:ext cx="979022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2575938" y="125912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19" name="직사각형 18"/>
          <p:cNvSpPr/>
          <p:nvPr/>
        </p:nvSpPr>
        <p:spPr>
          <a:xfrm>
            <a:off x="1658554" y="1542343"/>
            <a:ext cx="979022" cy="222957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2575938" y="1542343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0125862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마이페이지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MYPAGE_000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645394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USER_SETTING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시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MYPAGE_000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3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ACCOUNT_DEL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4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해당 게시글 페이지로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(ex.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REVIEW_POST_001)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5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게시글 리스트 페이지 변경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(ex.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1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페이지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 출력에서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페이지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 출력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4256534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" name="직사각형 30"/>
          <p:cNvSpPr/>
          <p:nvPr/>
        </p:nvSpPr>
        <p:spPr>
          <a:xfrm>
            <a:off x="1238969" y="2788233"/>
            <a:ext cx="870501" cy="394253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2035906" y="287735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33" name="직사각형 32"/>
          <p:cNvSpPr/>
          <p:nvPr/>
        </p:nvSpPr>
        <p:spPr>
          <a:xfrm>
            <a:off x="749457" y="3339066"/>
            <a:ext cx="1869051" cy="45153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1361952" y="3887794"/>
            <a:ext cx="644060" cy="205667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2521457" y="324307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  <p:sp>
        <p:nvSpPr>
          <p:cNvPr id="36" name="타원 35"/>
          <p:cNvSpPr/>
          <p:nvPr/>
        </p:nvSpPr>
        <p:spPr>
          <a:xfrm>
            <a:off x="1939447" y="3896334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  <p:sp>
        <p:nvSpPr>
          <p:cNvPr id="20" name="직사각형 19"/>
          <p:cNvSpPr/>
          <p:nvPr/>
        </p:nvSpPr>
        <p:spPr>
          <a:xfrm>
            <a:off x="3047139" y="2699106"/>
            <a:ext cx="5398592" cy="285163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8333259" y="2741262"/>
            <a:ext cx="216000" cy="20084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4</a:t>
            </a:r>
            <a:endParaRPr lang="ko-KR" altLang="en-US" sz="1400" b="1" dirty="0"/>
          </a:p>
        </p:txBody>
      </p:sp>
      <p:sp>
        <p:nvSpPr>
          <p:cNvPr id="22" name="직사각형 21"/>
          <p:cNvSpPr/>
          <p:nvPr/>
        </p:nvSpPr>
        <p:spPr>
          <a:xfrm>
            <a:off x="5123105" y="4295880"/>
            <a:ext cx="1292381" cy="285163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6355973" y="4338036"/>
            <a:ext cx="216000" cy="20084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5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575690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회원탈퇴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 </a:t>
            </a:r>
            <a:r>
              <a:rPr lang="en-US" altLang="ko-KR" dirty="0"/>
              <a:t>&gt; </a:t>
            </a:r>
            <a:r>
              <a:rPr lang="ko-KR" altLang="en-US" dirty="0"/>
              <a:t>회원탈퇴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ACCOUNT_DEL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865027"/>
              </p:ext>
            </p:extLst>
          </p:nvPr>
        </p:nvGraphicFramePr>
        <p:xfrm>
          <a:off x="9470266" y="620569"/>
          <a:ext cx="2569358" cy="5975558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5230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802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비밀번호가 올바른 경우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DEL_ALEART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비밀번호가 올바르지 않은 경우</a:t>
                      </a:r>
                      <a:endParaRPr lang="en-US" altLang="ko-KR" sz="800" b="1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2-1. PASSWD_ERROR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23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23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23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23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523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523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523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7523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7523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75230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746198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0" name="직사각형 19"/>
          <p:cNvSpPr/>
          <p:nvPr/>
        </p:nvSpPr>
        <p:spPr>
          <a:xfrm>
            <a:off x="2968483" y="3283969"/>
            <a:ext cx="602905" cy="285163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3483300" y="3326125"/>
            <a:ext cx="216000" cy="20084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9415143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회원탈퇴 완료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 </a:t>
            </a:r>
            <a:r>
              <a:rPr lang="en-US" altLang="ko-KR" dirty="0"/>
              <a:t>&gt; </a:t>
            </a:r>
            <a:r>
              <a:rPr lang="ko-KR" altLang="en-US" dirty="0"/>
              <a:t>회원탈퇴 </a:t>
            </a:r>
            <a:r>
              <a:rPr lang="en-US" altLang="ko-KR" dirty="0"/>
              <a:t>&gt; </a:t>
            </a:r>
            <a:r>
              <a:rPr lang="ko-KR" altLang="en-US" dirty="0"/>
              <a:t>회원탈퇴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DEL_ALERT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2494864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5101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3541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686799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2426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회원탈퇴 </a:t>
            </a:r>
            <a:r>
              <a:rPr lang="en-US" altLang="ko-KR" dirty="0"/>
              <a:t>– </a:t>
            </a:r>
            <a:r>
              <a:rPr lang="ko-KR" altLang="en-US" dirty="0"/>
              <a:t>비밀번호 오류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 </a:t>
            </a:r>
            <a:r>
              <a:rPr lang="en-US" altLang="ko-KR" dirty="0"/>
              <a:t>&gt; </a:t>
            </a:r>
            <a:r>
              <a:rPr lang="ko-KR" altLang="en-US" dirty="0"/>
              <a:t>회원탈퇴 </a:t>
            </a:r>
            <a:r>
              <a:rPr lang="en-US" altLang="ko-KR" dirty="0"/>
              <a:t>&gt; </a:t>
            </a:r>
            <a:r>
              <a:rPr lang="ko-KR" altLang="en-US" dirty="0"/>
              <a:t>회원탈퇴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PASSWD_ERROR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396278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5101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3541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2322882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ACCOUNT_DEL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36098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회원정보 수정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 </a:t>
            </a:r>
            <a:r>
              <a:rPr lang="en-US" altLang="ko-KR" dirty="0"/>
              <a:t>&gt; </a:t>
            </a:r>
            <a:r>
              <a:rPr lang="ko-KR" altLang="en-US" dirty="0"/>
              <a:t>회원정보 수정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USER_SETTING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8235922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2988829" y="4767712"/>
            <a:ext cx="611622" cy="37578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3487979" y="4847606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054557"/>
              </p:ext>
            </p:extLst>
          </p:nvPr>
        </p:nvGraphicFramePr>
        <p:xfrm>
          <a:off x="9470266" y="620569"/>
          <a:ext cx="2569358" cy="5975556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4036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1656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현재 비밀번호가 틀릴 시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PASSWD_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NOT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비밀번호 확인이 다를 시</a:t>
                      </a:r>
                      <a:endParaRPr lang="en-US" altLang="ko-KR" sz="800" b="1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2-1. PASSWD_NOTEQUAL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3. </a:t>
                      </a:r>
                      <a:r>
                        <a:rPr lang="ko-KR" altLang="en-US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변경 비밀번호가 기존 비밀번호와 동일 시</a:t>
                      </a:r>
                      <a:endParaRPr lang="en-US" altLang="ko-KR" sz="800" b="1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3-1. PASSWD_EQUAL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4. </a:t>
                      </a:r>
                      <a:r>
                        <a:rPr lang="ko-KR" altLang="en-US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형식 다를 시</a:t>
                      </a:r>
                      <a:endParaRPr lang="en-US" altLang="ko-KR" sz="800" b="1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4-1. VAIL_NO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5. </a:t>
                      </a:r>
                      <a:r>
                        <a:rPr lang="ko-KR" altLang="en-US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성공 시</a:t>
                      </a:r>
                      <a:endParaRPr lang="en-US" altLang="ko-KR" sz="800" b="1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5-1. PASSWD_OK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564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형식 다를 시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VAIL_NO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성공 시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2-1. EMAIL_OK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3" name="직사각형 12"/>
          <p:cNvSpPr/>
          <p:nvPr/>
        </p:nvSpPr>
        <p:spPr>
          <a:xfrm>
            <a:off x="2988829" y="5948812"/>
            <a:ext cx="611622" cy="37578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3487979" y="6028706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  <p:sp>
        <p:nvSpPr>
          <p:cNvPr id="2" name="직사각형 1"/>
          <p:cNvSpPr/>
          <p:nvPr/>
        </p:nvSpPr>
        <p:spPr>
          <a:xfrm>
            <a:off x="3105150" y="4041775"/>
            <a:ext cx="9906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105150" y="4541272"/>
            <a:ext cx="9906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4116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회원정보 수정 </a:t>
            </a:r>
            <a:r>
              <a:rPr lang="en-US" altLang="ko-KR" dirty="0"/>
              <a:t>– </a:t>
            </a:r>
            <a:r>
              <a:rPr lang="ko-KR" altLang="en-US" dirty="0"/>
              <a:t>현재 비밀번호 </a:t>
            </a:r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 </a:t>
            </a:r>
            <a:r>
              <a:rPr lang="en-US" altLang="ko-KR" dirty="0"/>
              <a:t>&gt; </a:t>
            </a:r>
            <a:r>
              <a:rPr lang="ko-KR" altLang="en-US" dirty="0"/>
              <a:t>회원정보 수정 </a:t>
            </a:r>
            <a:r>
              <a:rPr lang="en-US" altLang="ko-KR" dirty="0"/>
              <a:t>&gt; </a:t>
            </a:r>
            <a:r>
              <a:rPr lang="ko-KR" altLang="en-US" dirty="0"/>
              <a:t>비밀번호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PASSWD_NOT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97228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2815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1255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057953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USER_SETTING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49588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회원정보 수정 </a:t>
            </a:r>
            <a:r>
              <a:rPr lang="en-US" altLang="ko-KR" dirty="0"/>
              <a:t>– </a:t>
            </a:r>
            <a:r>
              <a:rPr lang="ko-KR" altLang="en-US" dirty="0"/>
              <a:t>비밀번호 확인 </a:t>
            </a:r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 </a:t>
            </a:r>
            <a:r>
              <a:rPr lang="en-US" altLang="ko-KR" dirty="0"/>
              <a:t>&gt; </a:t>
            </a:r>
            <a:r>
              <a:rPr lang="ko-KR" altLang="en-US" dirty="0"/>
              <a:t>회원정보 수정 </a:t>
            </a:r>
            <a:r>
              <a:rPr lang="en-US" altLang="ko-KR" dirty="0"/>
              <a:t>&gt; </a:t>
            </a:r>
            <a:r>
              <a:rPr lang="ko-KR" altLang="en-US" dirty="0"/>
              <a:t>비밀번호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PASSWD_NOTEQUAL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2748034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2815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1255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USER_SETTING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08186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회원정보 수정 </a:t>
            </a:r>
            <a:r>
              <a:rPr lang="en-US" altLang="ko-KR" dirty="0"/>
              <a:t>– </a:t>
            </a:r>
            <a:r>
              <a:rPr lang="ko-KR" altLang="en-US" dirty="0"/>
              <a:t>현재 비밀번호 동일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 </a:t>
            </a:r>
            <a:r>
              <a:rPr lang="en-US" altLang="ko-KR" dirty="0"/>
              <a:t>&gt; </a:t>
            </a:r>
            <a:r>
              <a:rPr lang="ko-KR" altLang="en-US" dirty="0"/>
              <a:t>회원정보 수정 </a:t>
            </a:r>
            <a:r>
              <a:rPr lang="en-US" altLang="ko-KR" dirty="0"/>
              <a:t>&gt; </a:t>
            </a:r>
            <a:r>
              <a:rPr lang="ko-KR" altLang="en-US" dirty="0"/>
              <a:t>비밀번호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PASSWD_EQUAL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0023950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2815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1255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USER_SETTING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49633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회원정보 수정 </a:t>
            </a:r>
            <a:r>
              <a:rPr lang="en-US" altLang="ko-KR" dirty="0"/>
              <a:t>– </a:t>
            </a:r>
            <a:r>
              <a:rPr lang="ko-KR" altLang="en-US" dirty="0"/>
              <a:t>형식</a:t>
            </a:r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 </a:t>
            </a:r>
            <a:r>
              <a:rPr lang="en-US" altLang="ko-KR" dirty="0"/>
              <a:t>&gt; </a:t>
            </a:r>
            <a:r>
              <a:rPr lang="ko-KR" altLang="en-US" dirty="0"/>
              <a:t>회원정보 수정 </a:t>
            </a:r>
            <a:r>
              <a:rPr lang="en-US" altLang="ko-KR" dirty="0"/>
              <a:t>&gt; </a:t>
            </a:r>
            <a:r>
              <a:rPr lang="ko-KR" altLang="en-US" dirty="0"/>
              <a:t>비밀번호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VAIL_NO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3114568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2815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1255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USER_SETTING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03775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회원정보 수정 </a:t>
            </a:r>
            <a:r>
              <a:rPr lang="en-US" altLang="ko-KR" dirty="0"/>
              <a:t>– </a:t>
            </a:r>
            <a:r>
              <a:rPr lang="ko-KR" altLang="en-US" dirty="0"/>
              <a:t>비밀번호 변경 성공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 </a:t>
            </a:r>
            <a:r>
              <a:rPr lang="en-US" altLang="ko-KR" dirty="0"/>
              <a:t>&gt; </a:t>
            </a:r>
            <a:r>
              <a:rPr lang="ko-KR" altLang="en-US" dirty="0"/>
              <a:t>회원정보 수정 </a:t>
            </a:r>
            <a:r>
              <a:rPr lang="en-US" altLang="ko-KR" dirty="0"/>
              <a:t>&gt; </a:t>
            </a:r>
            <a:r>
              <a:rPr lang="ko-KR" altLang="en-US" dirty="0"/>
              <a:t>비밀번호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PASSWD_OK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8322612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2815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1255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USER_SETTING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005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ko-KR" altLang="en-US"/>
              <a:t>페이지 </a:t>
            </a:r>
            <a:r>
              <a:rPr lang="en-US" altLang="ko-KR" dirty="0"/>
              <a:t>– </a:t>
            </a:r>
            <a:r>
              <a:rPr lang="ko-KR" altLang="en-US" dirty="0"/>
              <a:t>로그인 후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MAIN_001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596968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세션 내용 삭제 후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MAIN_000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시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MYPAGE_000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216196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7" name="직사각형 36"/>
          <p:cNvSpPr/>
          <p:nvPr/>
        </p:nvSpPr>
        <p:spPr>
          <a:xfrm>
            <a:off x="7457395" y="940354"/>
            <a:ext cx="483892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8208622" y="859762"/>
            <a:ext cx="857244" cy="394253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7828815" y="80192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40" name="타원 39"/>
          <p:cNvSpPr/>
          <p:nvPr/>
        </p:nvSpPr>
        <p:spPr>
          <a:xfrm>
            <a:off x="8957866" y="73855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2529754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회원정보 수정 </a:t>
            </a:r>
            <a:r>
              <a:rPr lang="en-US" altLang="ko-KR" dirty="0"/>
              <a:t>– </a:t>
            </a:r>
            <a:r>
              <a:rPr lang="ko-KR" altLang="en-US" dirty="0"/>
              <a:t>형식</a:t>
            </a:r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 </a:t>
            </a:r>
            <a:r>
              <a:rPr lang="en-US" altLang="ko-KR" dirty="0"/>
              <a:t>&gt; </a:t>
            </a:r>
            <a:r>
              <a:rPr lang="ko-KR" altLang="en-US" dirty="0"/>
              <a:t>회원정보 수정 </a:t>
            </a:r>
            <a:r>
              <a:rPr lang="en-US" altLang="ko-KR" dirty="0"/>
              <a:t>&gt; </a:t>
            </a:r>
            <a:r>
              <a:rPr lang="ko-KR" altLang="en-US" dirty="0"/>
              <a:t>이메일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VAIL_NO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170058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2815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1255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USER_SETTING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92543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회원정보 수정 </a:t>
            </a:r>
            <a:r>
              <a:rPr lang="en-US" altLang="ko-KR" dirty="0"/>
              <a:t>– </a:t>
            </a:r>
            <a:r>
              <a:rPr lang="ko-KR" altLang="en-US" dirty="0"/>
              <a:t>이메일 변경 성공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 &gt; </a:t>
            </a:r>
            <a:r>
              <a:rPr lang="ko-KR" altLang="en-US" dirty="0"/>
              <a:t>마이페이지 </a:t>
            </a:r>
            <a:r>
              <a:rPr lang="en-US" altLang="ko-KR" dirty="0"/>
              <a:t>&gt; </a:t>
            </a:r>
            <a:r>
              <a:rPr lang="ko-KR" altLang="en-US" dirty="0"/>
              <a:t>회원정보 수정 </a:t>
            </a:r>
            <a:r>
              <a:rPr lang="en-US" altLang="ko-KR" dirty="0"/>
              <a:t>&gt; </a:t>
            </a:r>
            <a:r>
              <a:rPr lang="ko-KR" altLang="en-US" dirty="0"/>
              <a:t>이메일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EMAIL_OK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5709552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2815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1255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USER_SETTING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4116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ADMIN_000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438594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시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ADMIN_000_TOGLE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토글 메뉴 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3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ADMIN_POST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4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ADMIN_LOG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5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USER_ALTER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6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USER_DEL_SEL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752039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" name="직사각형 30"/>
          <p:cNvSpPr/>
          <p:nvPr/>
        </p:nvSpPr>
        <p:spPr>
          <a:xfrm>
            <a:off x="236424" y="743165"/>
            <a:ext cx="855274" cy="246181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1013879" y="66996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33" name="직사각형 32"/>
          <p:cNvSpPr/>
          <p:nvPr/>
        </p:nvSpPr>
        <p:spPr>
          <a:xfrm>
            <a:off x="1617871" y="1292115"/>
            <a:ext cx="372854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828424" y="2104452"/>
            <a:ext cx="644060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1867804" y="1184115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  <p:sp>
        <p:nvSpPr>
          <p:cNvPr id="36" name="타원 35"/>
          <p:cNvSpPr/>
          <p:nvPr/>
        </p:nvSpPr>
        <p:spPr>
          <a:xfrm>
            <a:off x="1434632" y="212494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  <p:sp>
        <p:nvSpPr>
          <p:cNvPr id="38" name="직사각형 37"/>
          <p:cNvSpPr/>
          <p:nvPr/>
        </p:nvSpPr>
        <p:spPr>
          <a:xfrm>
            <a:off x="8132636" y="2332534"/>
            <a:ext cx="582156" cy="33791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8044686" y="256245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5</a:t>
            </a:r>
            <a:endParaRPr lang="ko-KR" altLang="en-US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828424" y="2401171"/>
            <a:ext cx="644060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434632" y="242166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4</a:t>
            </a:r>
            <a:endParaRPr lang="ko-KR" altLang="en-US" sz="1400" b="1" dirty="0"/>
          </a:p>
        </p:txBody>
      </p:sp>
      <p:sp>
        <p:nvSpPr>
          <p:cNvPr id="20" name="직사각형 19"/>
          <p:cNvSpPr/>
          <p:nvPr/>
        </p:nvSpPr>
        <p:spPr>
          <a:xfrm>
            <a:off x="8749687" y="2332534"/>
            <a:ext cx="508613" cy="33791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9131812" y="256245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6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1590313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- </a:t>
            </a:r>
            <a:r>
              <a:rPr lang="ko-KR" altLang="en-US" dirty="0" err="1"/>
              <a:t>토글메뉴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>
                <a:latin typeface="+mn-ea"/>
              </a:rPr>
              <a:t>ADMIN_000_TOGLE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743108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ADMIN_ACCOUNT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ADMIN_ACCOUNTSET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7971012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1617871" y="1292115"/>
            <a:ext cx="372854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1867804" y="1184115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22" name="직사각형 21"/>
          <p:cNvSpPr/>
          <p:nvPr/>
        </p:nvSpPr>
        <p:spPr>
          <a:xfrm>
            <a:off x="352018" y="1733764"/>
            <a:ext cx="478406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778157" y="1652404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6356796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회원정보 수정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회원관리 </a:t>
            </a:r>
            <a:r>
              <a:rPr lang="en-US" altLang="ko-KR" dirty="0"/>
              <a:t>&gt; </a:t>
            </a:r>
            <a:r>
              <a:rPr lang="ko-KR" altLang="en-US" dirty="0"/>
              <a:t>수정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USER_ALTER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815779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USER_ALTER_OK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3821775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4099813" y="4315234"/>
            <a:ext cx="602815" cy="415386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3961788" y="4207234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4892915" y="4315234"/>
            <a:ext cx="602815" cy="415386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387730" y="4207234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7268198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회원정보 수정 완료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회원관리 </a:t>
            </a:r>
            <a:r>
              <a:rPr lang="en-US" altLang="ko-KR" dirty="0"/>
              <a:t>&gt; </a:t>
            </a:r>
            <a:r>
              <a:rPr lang="ko-KR" altLang="en-US" dirty="0"/>
              <a:t>수정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>
                <a:latin typeface="+mn-ea"/>
              </a:rPr>
              <a:t>USER_ALTER_OK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713183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6500311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3714018" y="1540868"/>
            <a:ext cx="2141901" cy="45692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5691683" y="1432868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991362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회원정보 삭제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회원관리 </a:t>
            </a:r>
            <a:r>
              <a:rPr lang="en-US" altLang="ko-KR" dirty="0"/>
              <a:t>&gt; </a:t>
            </a:r>
            <a:r>
              <a:rPr lang="ko-KR" altLang="en-US" dirty="0"/>
              <a:t>삭제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>
                <a:latin typeface="+mn-ea"/>
              </a:rPr>
              <a:t>USER_DEL_SEL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584931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USER_DEL_OK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375086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3714019" y="1540868"/>
            <a:ext cx="1044594" cy="45692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3630558" y="144488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4842074" y="1540868"/>
            <a:ext cx="1044594" cy="45692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22432" y="144488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8818037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회원정보 수정 완료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회원관리 </a:t>
            </a:r>
            <a:r>
              <a:rPr lang="en-US" altLang="ko-KR" dirty="0"/>
              <a:t>&gt; </a:t>
            </a:r>
            <a:r>
              <a:rPr lang="ko-KR" altLang="en-US" dirty="0"/>
              <a:t>수정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>
                <a:latin typeface="+mn-ea"/>
              </a:rPr>
              <a:t>USER_ALTER_OK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887810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3714018" y="1540868"/>
            <a:ext cx="2141901" cy="45692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5691683" y="1432868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312906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게시글 관리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게시글관리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ADMIN_POST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9585683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POST_ALTER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시 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POST_DEL_SEL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580014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8" name="직사각형 37"/>
          <p:cNvSpPr/>
          <p:nvPr/>
        </p:nvSpPr>
        <p:spPr>
          <a:xfrm>
            <a:off x="8132636" y="2332534"/>
            <a:ext cx="582156" cy="33791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8044686" y="256245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20" name="직사각형 19"/>
          <p:cNvSpPr/>
          <p:nvPr/>
        </p:nvSpPr>
        <p:spPr>
          <a:xfrm>
            <a:off x="8749687" y="2332534"/>
            <a:ext cx="508613" cy="33791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9131812" y="256245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802201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게시글 수정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게시글관리 </a:t>
            </a:r>
            <a:r>
              <a:rPr lang="en-US" altLang="ko-KR" dirty="0"/>
              <a:t>&gt; </a:t>
            </a:r>
            <a:r>
              <a:rPr lang="ko-KR" altLang="en-US" dirty="0"/>
              <a:t>수정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POST_ALTER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391842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ADMIN_POST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POST_ALTER_OK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746614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4099813" y="5584197"/>
            <a:ext cx="602815" cy="415386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3961788" y="547619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4892915" y="5584197"/>
            <a:ext cx="602815" cy="415386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387730" y="547619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982399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로그인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로그인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LOGIN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3768514"/>
              </p:ext>
            </p:extLst>
          </p:nvPr>
        </p:nvGraphicFramePr>
        <p:xfrm>
          <a:off x="9470266" y="620569"/>
          <a:ext cx="2569358" cy="5975551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5470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381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로그인 정보가 있을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MAIN_000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로그인 정보가 없으면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LOGIN_ERROR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창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 후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LOGIN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창 유지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3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REGISTER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4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ACCOUNT_SERCH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399793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" name="직사각형 30"/>
          <p:cNvSpPr/>
          <p:nvPr/>
        </p:nvSpPr>
        <p:spPr>
          <a:xfrm>
            <a:off x="3929694" y="1405482"/>
            <a:ext cx="1656293" cy="1165701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5473515" y="127850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33" name="직사각형 32"/>
          <p:cNvSpPr/>
          <p:nvPr/>
        </p:nvSpPr>
        <p:spPr>
          <a:xfrm>
            <a:off x="3727330" y="4525525"/>
            <a:ext cx="2094048" cy="59873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4462939" y="5193088"/>
            <a:ext cx="644060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5708906" y="4417525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  <p:sp>
        <p:nvSpPr>
          <p:cNvPr id="36" name="타원 35"/>
          <p:cNvSpPr/>
          <p:nvPr/>
        </p:nvSpPr>
        <p:spPr>
          <a:xfrm>
            <a:off x="5050763" y="5209036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4462939" y="5531196"/>
            <a:ext cx="644060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5050763" y="5547144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4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8655566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게시글 수정 완료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게시글관리 </a:t>
            </a:r>
            <a:r>
              <a:rPr lang="en-US" altLang="ko-KR" dirty="0"/>
              <a:t>&gt; </a:t>
            </a:r>
            <a:r>
              <a:rPr lang="ko-KR" altLang="en-US" dirty="0"/>
              <a:t>수정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>
                <a:latin typeface="+mn-ea"/>
              </a:rPr>
              <a:t>POST_ALTER_OK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9546067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3714018" y="1540868"/>
            <a:ext cx="2141901" cy="45692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5691683" y="1432868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4034665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게시글 삭제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게시글관리 </a:t>
            </a:r>
            <a:r>
              <a:rPr lang="en-US" altLang="ko-KR" dirty="0"/>
              <a:t>&gt; </a:t>
            </a:r>
            <a:r>
              <a:rPr lang="ko-KR" altLang="en-US" dirty="0"/>
              <a:t>삭제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>
                <a:latin typeface="+mn-ea"/>
              </a:rPr>
              <a:t>POST_DEL_SEL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27661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ADMIN_POST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POST_DEL_OK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7977570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3714019" y="1540868"/>
            <a:ext cx="1044594" cy="45692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3630558" y="144488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4842074" y="1540868"/>
            <a:ext cx="1044594" cy="45692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22432" y="144488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1982027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게시글 삭제 완료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게시글관리 </a:t>
            </a:r>
            <a:r>
              <a:rPr lang="en-US" altLang="ko-KR" dirty="0"/>
              <a:t>&gt; </a:t>
            </a:r>
            <a:r>
              <a:rPr lang="ko-KR" altLang="en-US" dirty="0"/>
              <a:t>삭제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>
                <a:latin typeface="+mn-ea"/>
              </a:rPr>
              <a:t>POST_DEL_OK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ADMIN_000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1983115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3714018" y="1540868"/>
            <a:ext cx="2141901" cy="45692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5691683" y="1432868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0268896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기록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기록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ADMIN_LOG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109272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en-US" altLang="ko-KR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109976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285292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기록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기록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ADMIN_LOG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en-US" altLang="ko-KR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/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8049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정보수정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정보수정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ADMIN_ACCOUNTSET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8120821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2162752" y="4767712"/>
            <a:ext cx="611622" cy="37578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2661902" y="4847606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2162752" y="6107433"/>
            <a:ext cx="611622" cy="37578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2661902" y="618732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608916"/>
              </p:ext>
            </p:extLst>
          </p:nvPr>
        </p:nvGraphicFramePr>
        <p:xfrm>
          <a:off x="9470266" y="620569"/>
          <a:ext cx="2569358" cy="5975556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4036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1656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현재 비밀번호가 틀릴 시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ADMIN_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PASSWD_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NOT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비밀번호 확인이 다를 시</a:t>
                      </a:r>
                      <a:endParaRPr lang="en-US" altLang="ko-KR" sz="800" b="1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2-1. ADMIN_PASSWD_NOTEQUAL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3. </a:t>
                      </a:r>
                      <a:r>
                        <a:rPr lang="ko-KR" altLang="en-US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변경 비밀번호가 기존 비밀번호와 동일 시</a:t>
                      </a:r>
                      <a:endParaRPr lang="en-US" altLang="ko-KR" sz="800" b="1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3-1. ADMIN_PASSWD_EQUAL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4. </a:t>
                      </a:r>
                      <a:r>
                        <a:rPr lang="ko-KR" altLang="en-US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형식 다를 시</a:t>
                      </a:r>
                      <a:endParaRPr lang="en-US" altLang="ko-KR" sz="800" b="1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4-1. ADMIN_VAIL_NO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5. </a:t>
                      </a:r>
                      <a:r>
                        <a:rPr lang="ko-KR" altLang="en-US" sz="800" b="1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성공 시</a:t>
                      </a:r>
                      <a:endParaRPr lang="en-US" altLang="ko-KR" sz="800" b="1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5-1. ADMIN_PASSWD_OK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564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형식 다를 시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ADMIN_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VAIL_NO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성공 시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2-1. ADMIN_EMAIL_OK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74036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5785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정보수정 </a:t>
            </a:r>
            <a:r>
              <a:rPr lang="en-US" altLang="ko-KR" dirty="0"/>
              <a:t>– </a:t>
            </a:r>
            <a:r>
              <a:rPr lang="ko-KR" altLang="en-US" dirty="0"/>
              <a:t>현재 비밀번호</a:t>
            </a:r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정보수정 </a:t>
            </a:r>
            <a:r>
              <a:rPr lang="en-US" altLang="ko-KR" dirty="0"/>
              <a:t>&gt; </a:t>
            </a:r>
            <a:r>
              <a:rPr lang="ko-KR" altLang="en-US" dirty="0"/>
              <a:t>비밀번호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ADMIN_PASSWD_NOT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1747172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42152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26552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911854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ADMIN_ACCOUNTSET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03607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정보수정 </a:t>
            </a:r>
            <a:r>
              <a:rPr lang="en-US" altLang="ko-KR" dirty="0"/>
              <a:t>– </a:t>
            </a:r>
            <a:r>
              <a:rPr lang="ko-KR" altLang="en-US" dirty="0"/>
              <a:t>비밀번호 확인</a:t>
            </a:r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정보수정 </a:t>
            </a:r>
            <a:r>
              <a:rPr lang="en-US" altLang="ko-KR" dirty="0"/>
              <a:t>&gt; </a:t>
            </a:r>
            <a:r>
              <a:rPr lang="ko-KR" altLang="en-US" dirty="0"/>
              <a:t>비밀번호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ADMIN_PASSWD_NOTEQUAL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3508143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42152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26552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ADMIN_ACCOUNTSET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0319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정보수정 </a:t>
            </a:r>
            <a:r>
              <a:rPr lang="en-US" altLang="ko-KR" dirty="0"/>
              <a:t>– </a:t>
            </a:r>
            <a:r>
              <a:rPr lang="ko-KR" altLang="en-US" dirty="0"/>
              <a:t>현재 비밀번호 동일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정보수정 </a:t>
            </a:r>
            <a:r>
              <a:rPr lang="en-US" altLang="ko-KR" dirty="0"/>
              <a:t>&gt; </a:t>
            </a:r>
            <a:r>
              <a:rPr lang="ko-KR" altLang="en-US" dirty="0"/>
              <a:t>비밀번호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ADMIN_PASSWD_EQUAL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583312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42152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26552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ADMIN_ACCOUNTSET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55378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정보수정 </a:t>
            </a:r>
            <a:r>
              <a:rPr lang="en-US" altLang="ko-KR" dirty="0"/>
              <a:t>– </a:t>
            </a:r>
            <a:r>
              <a:rPr lang="ko-KR" altLang="en-US" dirty="0"/>
              <a:t>형식</a:t>
            </a:r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정보수정 </a:t>
            </a:r>
            <a:r>
              <a:rPr lang="en-US" altLang="ko-KR" dirty="0"/>
              <a:t>&gt; </a:t>
            </a:r>
            <a:r>
              <a:rPr lang="ko-KR" altLang="en-US" dirty="0"/>
              <a:t>비밀번호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ADMIN_VAIL_NO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2586103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42152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26552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ADMIN_ACCOUNTSET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8087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로그인 에러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/>
              <a:t>로그인 에러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LOGIN_ERROR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9179011"/>
              </p:ext>
            </p:extLst>
          </p:nvPr>
        </p:nvGraphicFramePr>
        <p:xfrm>
          <a:off x="9470266" y="620569"/>
          <a:ext cx="2569358" cy="5975551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5470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LOGIN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창으로 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381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5470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143895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74628" y="151016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766681" y="135416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53354907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정보수정 </a:t>
            </a:r>
            <a:r>
              <a:rPr lang="en-US" altLang="ko-KR" dirty="0"/>
              <a:t>– </a:t>
            </a:r>
            <a:r>
              <a:rPr lang="ko-KR" altLang="en-US" dirty="0"/>
              <a:t>비밀번호 변경 성공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정보수정 </a:t>
            </a:r>
            <a:r>
              <a:rPr lang="en-US" altLang="ko-KR" dirty="0"/>
              <a:t>&gt; </a:t>
            </a:r>
            <a:r>
              <a:rPr lang="ko-KR" altLang="en-US" dirty="0"/>
              <a:t>비밀번호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ADMIN_PASSWD_OK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0316435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42152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26552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ADMIN_ACCOUNTSET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495072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정보수정 </a:t>
            </a:r>
            <a:r>
              <a:rPr lang="en-US" altLang="ko-KR" dirty="0"/>
              <a:t>– </a:t>
            </a:r>
            <a:r>
              <a:rPr lang="ko-KR" altLang="en-US" dirty="0"/>
              <a:t>이메일 변경 성공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</a:t>
            </a:r>
            <a:r>
              <a:rPr lang="en-US" altLang="ko-KR" dirty="0"/>
              <a:t>(</a:t>
            </a:r>
            <a:r>
              <a:rPr lang="ko-KR" altLang="en-US" dirty="0"/>
              <a:t>관리자 로그인</a:t>
            </a:r>
            <a:r>
              <a:rPr lang="en-US" altLang="ko-KR" dirty="0"/>
              <a:t>) &gt; </a:t>
            </a:r>
            <a:r>
              <a:rPr lang="ko-KR" altLang="en-US" dirty="0"/>
              <a:t>관리자페이지 </a:t>
            </a:r>
            <a:r>
              <a:rPr lang="en-US" altLang="ko-KR" dirty="0"/>
              <a:t>&gt; </a:t>
            </a:r>
            <a:r>
              <a:rPr lang="ko-KR" altLang="en-US" dirty="0"/>
              <a:t>정보수정 </a:t>
            </a:r>
            <a:r>
              <a:rPr lang="en-US" altLang="ko-KR" dirty="0"/>
              <a:t>&gt; </a:t>
            </a:r>
            <a:r>
              <a:rPr lang="ko-KR" altLang="en-US" dirty="0"/>
              <a:t>이메일 변경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ADMIN_EMAIL_OK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2502765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674628" y="1421522"/>
            <a:ext cx="2204525" cy="49437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66681" y="126552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ADMIN_ACCOUNTSET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으로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14709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내 주변 공중화장실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공중화장실 찾기 </a:t>
            </a:r>
            <a:r>
              <a:rPr lang="en-US" altLang="ko-KR" dirty="0"/>
              <a:t>&gt; </a:t>
            </a:r>
            <a:r>
              <a:rPr lang="ko-KR" altLang="en-US" dirty="0"/>
              <a:t>내 주변 공중화장실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TOILET_AUTO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359044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TOILET_NAVI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3710675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7" name="직사각형 36"/>
          <p:cNvSpPr/>
          <p:nvPr/>
        </p:nvSpPr>
        <p:spPr>
          <a:xfrm>
            <a:off x="7526293" y="3916819"/>
            <a:ext cx="483892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7897713" y="3778386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5459125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내 주변 공중화장실 </a:t>
            </a:r>
            <a:r>
              <a:rPr lang="en-US" altLang="ko-KR" dirty="0"/>
              <a:t>– </a:t>
            </a:r>
            <a:r>
              <a:rPr lang="ko-KR" altLang="en-US" dirty="0"/>
              <a:t>길찾기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공중화장실 찾기 </a:t>
            </a:r>
            <a:r>
              <a:rPr lang="en-US" altLang="ko-KR" dirty="0"/>
              <a:t>&gt; </a:t>
            </a:r>
            <a:r>
              <a:rPr lang="ko-KR" altLang="en-US" dirty="0"/>
              <a:t>내 주변 공중화장실 </a:t>
            </a:r>
            <a:r>
              <a:rPr lang="en-US" altLang="ko-KR" dirty="0"/>
              <a:t>&gt; </a:t>
            </a:r>
            <a:r>
              <a:rPr lang="ko-KR" altLang="en-US" dirty="0"/>
              <a:t>길찾기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TOILET_AUTO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578226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TOILET_AUTO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해당 지역 길찾기 연동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카카오맵 길찾기 링크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9207644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7" name="직사각형 36"/>
          <p:cNvSpPr/>
          <p:nvPr/>
        </p:nvSpPr>
        <p:spPr>
          <a:xfrm>
            <a:off x="3691410" y="1537512"/>
            <a:ext cx="1095193" cy="56187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3587882" y="138151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10" name="직사각형 9"/>
          <p:cNvSpPr/>
          <p:nvPr/>
        </p:nvSpPr>
        <p:spPr>
          <a:xfrm>
            <a:off x="4803631" y="1537512"/>
            <a:ext cx="1095193" cy="56187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34588" y="138151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5079064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전체 공중화장실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공중화장실 찾기 </a:t>
            </a:r>
            <a:r>
              <a:rPr lang="en-US" altLang="ko-KR" dirty="0"/>
              <a:t>&gt; </a:t>
            </a:r>
            <a:r>
              <a:rPr lang="ko-KR" altLang="en-US" dirty="0"/>
              <a:t>전체 공중화장실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TOILET_MANUAL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5028255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해당 마크 위치 정보 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(TOILET_MANUAL_CLICK)</a:t>
                      </a: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해당 지역 길찾기 연동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카카오맵 길찾기 링크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9137244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7" name="직사각형 36"/>
          <p:cNvSpPr/>
          <p:nvPr/>
        </p:nvSpPr>
        <p:spPr>
          <a:xfrm>
            <a:off x="7526293" y="3916819"/>
            <a:ext cx="483892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7897713" y="3778386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  <p:sp>
        <p:nvSpPr>
          <p:cNvPr id="10" name="직사각형 9"/>
          <p:cNvSpPr/>
          <p:nvPr/>
        </p:nvSpPr>
        <p:spPr>
          <a:xfrm>
            <a:off x="3004055" y="2445692"/>
            <a:ext cx="550907" cy="71738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3410579" y="2349705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70130689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전체 공중화장실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공중화장실 찾기 </a:t>
            </a:r>
            <a:r>
              <a:rPr lang="en-US" altLang="ko-KR" dirty="0"/>
              <a:t>&gt; </a:t>
            </a:r>
            <a:r>
              <a:rPr lang="ko-KR" altLang="en-US" dirty="0"/>
              <a:t>전체 공중화장실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TOILET_MANUAL_CLICK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6153746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해당 지역 길찾기 연동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카카오맵 길찾기 링크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435328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7" name="직사각형 36"/>
          <p:cNvSpPr/>
          <p:nvPr/>
        </p:nvSpPr>
        <p:spPr>
          <a:xfrm>
            <a:off x="7526293" y="3916819"/>
            <a:ext cx="483892" cy="269280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7897713" y="3778386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29945073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전체 공중화장실 </a:t>
            </a:r>
            <a:r>
              <a:rPr lang="en-US" altLang="ko-KR" dirty="0"/>
              <a:t>– </a:t>
            </a:r>
            <a:r>
              <a:rPr lang="ko-KR" altLang="en-US" dirty="0"/>
              <a:t>길찾기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공중화장실 찾기 </a:t>
            </a:r>
            <a:r>
              <a:rPr lang="en-US" altLang="ko-KR" dirty="0"/>
              <a:t>&gt; </a:t>
            </a:r>
            <a:r>
              <a:rPr lang="ko-KR" altLang="en-US" dirty="0"/>
              <a:t>전체 공중화장실 </a:t>
            </a:r>
            <a:r>
              <a:rPr lang="en-US" altLang="ko-KR" dirty="0"/>
              <a:t>&gt; </a:t>
            </a:r>
            <a:r>
              <a:rPr lang="ko-KR" altLang="en-US" dirty="0"/>
              <a:t>길찾기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TOILET_MANUAL_NAVI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8613633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TOILET_MANUAL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되돌아감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해당 지역 길찾기 연동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카카오맵 길찾기 링크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502184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7" name="직사각형 36"/>
          <p:cNvSpPr/>
          <p:nvPr/>
        </p:nvSpPr>
        <p:spPr>
          <a:xfrm>
            <a:off x="3691410" y="1537512"/>
            <a:ext cx="1095193" cy="56187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3587882" y="138151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10" name="직사각형 9"/>
          <p:cNvSpPr/>
          <p:nvPr/>
        </p:nvSpPr>
        <p:spPr>
          <a:xfrm>
            <a:off x="4803631" y="1537512"/>
            <a:ext cx="1095193" cy="56187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734588" y="138151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79234677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REIVEW_LIST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29916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REVIEW_WRITE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REVIEW_LIST_TOGGLE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</a:t>
                      </a:r>
                      <a:r>
                        <a:rPr lang="ko-KR" altLang="en-US" sz="800" b="0" i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토글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메뉴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3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REVIEW_SEARCH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4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REVIEW_DETAIL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2236343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7" name="직사각형 36"/>
          <p:cNvSpPr/>
          <p:nvPr/>
        </p:nvSpPr>
        <p:spPr>
          <a:xfrm>
            <a:off x="7018521" y="1714794"/>
            <a:ext cx="595260" cy="384593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7501309" y="161880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10" name="직사각형 9"/>
          <p:cNvSpPr/>
          <p:nvPr/>
        </p:nvSpPr>
        <p:spPr>
          <a:xfrm>
            <a:off x="2974831" y="4430002"/>
            <a:ext cx="748083" cy="431247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2859377" y="4334015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  <p:sp>
        <p:nvSpPr>
          <p:cNvPr id="12" name="직사각형 11"/>
          <p:cNvSpPr/>
          <p:nvPr/>
        </p:nvSpPr>
        <p:spPr>
          <a:xfrm>
            <a:off x="6023255" y="4430002"/>
            <a:ext cx="595260" cy="384593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6494544" y="434565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  <p:sp>
        <p:nvSpPr>
          <p:cNvPr id="14" name="직사각형 13"/>
          <p:cNvSpPr/>
          <p:nvPr/>
        </p:nvSpPr>
        <p:spPr>
          <a:xfrm>
            <a:off x="2094521" y="2436361"/>
            <a:ext cx="5406788" cy="1482496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7397781" y="3811835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4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54310376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- </a:t>
            </a:r>
            <a:r>
              <a:rPr lang="ko-KR" altLang="en-US" dirty="0"/>
              <a:t>글쓰기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글쓰기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REIVEW_WRITE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196153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en-US" altLang="ko-KR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7451387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594889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글쓰기 </a:t>
            </a:r>
            <a:r>
              <a:rPr lang="ko-KR" altLang="en-US" dirty="0" err="1"/>
              <a:t>토글메뉴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REIVEW_LIST_TOGGLE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en-US" altLang="ko-KR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9532342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2632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계정찾기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endParaRPr lang="ko-KR" altLang="en-US" dirty="0"/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계정찾기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ACCOUNT_SEARCH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0634033"/>
              </p:ext>
            </p:extLst>
          </p:nvPr>
        </p:nvGraphicFramePr>
        <p:xfrm>
          <a:off x="9470266" y="620569"/>
          <a:ext cx="2569358" cy="5975551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8765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333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이메일을 입력했을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 ACCOUNT_S_EA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이메일을 입력하지 않았을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2-1. E_INPUT_ERROR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333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이메일 인증이 되었을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 ACCOUNT_S_R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이메일 인증이 완료되지 않았을 때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2-1. A_INPUT_ERROR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87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3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PASSWORD_SEARCH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87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87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87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987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987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987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98765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5489058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4004796" y="3835960"/>
            <a:ext cx="1653885" cy="404719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546209" y="3739973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D4506EC-03A7-4BA8-AF46-0A512FB46CB7}"/>
              </a:ext>
            </a:extLst>
          </p:cNvPr>
          <p:cNvSpPr/>
          <p:nvPr/>
        </p:nvSpPr>
        <p:spPr>
          <a:xfrm>
            <a:off x="4004796" y="5257508"/>
            <a:ext cx="1653885" cy="404719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211C9845-A204-4BD3-9536-E83F69343FB1}"/>
              </a:ext>
            </a:extLst>
          </p:cNvPr>
          <p:cNvSpPr/>
          <p:nvPr/>
        </p:nvSpPr>
        <p:spPr>
          <a:xfrm>
            <a:off x="5546209" y="516152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FC8A9A2-6D02-4348-A1F7-32A3F3133A74}"/>
              </a:ext>
            </a:extLst>
          </p:cNvPr>
          <p:cNvSpPr/>
          <p:nvPr/>
        </p:nvSpPr>
        <p:spPr>
          <a:xfrm>
            <a:off x="4425951" y="5758214"/>
            <a:ext cx="768350" cy="200732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24A99EE7-60A1-494B-8F2D-318B696603A9}"/>
              </a:ext>
            </a:extLst>
          </p:cNvPr>
          <p:cNvSpPr/>
          <p:nvPr/>
        </p:nvSpPr>
        <p:spPr>
          <a:xfrm>
            <a:off x="5116338" y="5872815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00759343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글쓰기 검색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검색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REIVEW_SEARCH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/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en-US" altLang="ko-KR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7134020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944059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게시글 상세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REIVEW_DETAIL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8251428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REVIEW_LIST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REPLY_REG_OK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창 출력 후 댓글 등록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3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ko-KR" altLang="en-US" sz="800" b="0" i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입력창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초기화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2888433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3497345" y="5232434"/>
            <a:ext cx="748083" cy="431247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3381891" y="513644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10" name="직사각형 9"/>
          <p:cNvSpPr/>
          <p:nvPr/>
        </p:nvSpPr>
        <p:spPr>
          <a:xfrm>
            <a:off x="6143953" y="5232434"/>
            <a:ext cx="555428" cy="431247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6040425" y="513644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  <p:sp>
        <p:nvSpPr>
          <p:cNvPr id="12" name="직사각형 11"/>
          <p:cNvSpPr/>
          <p:nvPr/>
        </p:nvSpPr>
        <p:spPr>
          <a:xfrm>
            <a:off x="6995563" y="5232434"/>
            <a:ext cx="555428" cy="431247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6892035" y="513644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08893071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댓글 등록 성공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 </a:t>
            </a:r>
            <a:r>
              <a:rPr lang="en-US" altLang="ko-KR" dirty="0"/>
              <a:t>&gt; </a:t>
            </a:r>
            <a:r>
              <a:rPr lang="ko-KR" altLang="en-US" dirty="0"/>
              <a:t>댓글 등록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REPLY_REG_OK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578530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REPLY_REG_OK2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14721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3676261" y="1537512"/>
            <a:ext cx="2220686" cy="431247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3572733" y="1441525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56527606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댓글 등록 성공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 </a:t>
            </a:r>
            <a:r>
              <a:rPr lang="en-US" altLang="ko-KR" dirty="0"/>
              <a:t>&gt; </a:t>
            </a:r>
            <a:r>
              <a:rPr lang="ko-KR" altLang="en-US" dirty="0"/>
              <a:t>댓글 등록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REPLY_REG_OK2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269562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en-US" altLang="ko-KR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883556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77244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게시글 상세</a:t>
            </a:r>
            <a:r>
              <a:rPr lang="en-US" altLang="ko-KR" dirty="0"/>
              <a:t>(</a:t>
            </a:r>
            <a:r>
              <a:rPr lang="ko-KR" altLang="en-US" dirty="0"/>
              <a:t>작성 유저 화면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REVIEW_DETAIL(USEROK)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216961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REVIEW_ALTER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REVIEW_DEL_SEL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창 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3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REPLY_ALTER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4</a:t>
                      </a:r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REPLY_DEL_SEL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창 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69059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2953436" y="5269856"/>
            <a:ext cx="510950" cy="356403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2868712" y="513644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10" name="직사각형 9"/>
          <p:cNvSpPr/>
          <p:nvPr/>
        </p:nvSpPr>
        <p:spPr>
          <a:xfrm>
            <a:off x="4157084" y="5269856"/>
            <a:ext cx="510950" cy="356403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4072360" y="513644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  <p:sp>
        <p:nvSpPr>
          <p:cNvPr id="12" name="직사각형 11"/>
          <p:cNvSpPr/>
          <p:nvPr/>
        </p:nvSpPr>
        <p:spPr>
          <a:xfrm>
            <a:off x="7386424" y="2586253"/>
            <a:ext cx="216693" cy="24342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603117" y="2586253"/>
            <a:ext cx="216693" cy="24342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7207388" y="272168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  <p:sp>
        <p:nvSpPr>
          <p:cNvPr id="15" name="타원 14"/>
          <p:cNvSpPr/>
          <p:nvPr/>
        </p:nvSpPr>
        <p:spPr>
          <a:xfrm>
            <a:off x="7711810" y="2721681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4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04014834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게시글 상세</a:t>
            </a:r>
            <a:r>
              <a:rPr lang="en-US" altLang="ko-KR" dirty="0"/>
              <a:t>(</a:t>
            </a:r>
            <a:r>
              <a:rPr lang="ko-KR" altLang="en-US" dirty="0"/>
              <a:t>작성 유저 화면</a:t>
            </a:r>
            <a:r>
              <a:rPr lang="en-US" altLang="ko-KR" dirty="0"/>
              <a:t>) - </a:t>
            </a:r>
            <a:r>
              <a:rPr lang="ko-KR" altLang="en-US" dirty="0"/>
              <a:t>수정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 </a:t>
            </a:r>
            <a:r>
              <a:rPr lang="en-US" altLang="ko-KR" dirty="0"/>
              <a:t>&gt; </a:t>
            </a:r>
            <a:r>
              <a:rPr lang="ko-KR" altLang="en-US" dirty="0"/>
              <a:t>수정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REVIEW_ALTER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149300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en-US" altLang="ko-KR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256901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12859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게시글 상세</a:t>
            </a:r>
            <a:r>
              <a:rPr lang="en-US" altLang="ko-KR" dirty="0"/>
              <a:t>(</a:t>
            </a:r>
            <a:r>
              <a:rPr lang="ko-KR" altLang="en-US" dirty="0"/>
              <a:t>작성 유저 화면</a:t>
            </a:r>
            <a:r>
              <a:rPr lang="en-US" altLang="ko-KR" dirty="0"/>
              <a:t>) - </a:t>
            </a:r>
            <a:r>
              <a:rPr lang="ko-KR" altLang="en-US" dirty="0"/>
              <a:t>삭제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 </a:t>
            </a:r>
            <a:r>
              <a:rPr lang="en-US" altLang="ko-KR" dirty="0"/>
              <a:t>&gt; </a:t>
            </a:r>
            <a:r>
              <a:rPr lang="ko-KR" altLang="en-US" dirty="0"/>
              <a:t>삭제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REVIEW_DEL_SEL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7423873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REIVEW_DEL_OK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 후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REVIEW_LIST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돌아감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078996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4823927" y="1537512"/>
            <a:ext cx="1073020" cy="431247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5732711" y="1441525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03909103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게시글 상세</a:t>
            </a:r>
            <a:r>
              <a:rPr lang="en-US" altLang="ko-KR" dirty="0"/>
              <a:t>(</a:t>
            </a:r>
            <a:r>
              <a:rPr lang="ko-KR" altLang="en-US" dirty="0"/>
              <a:t>작성 유저 화면</a:t>
            </a:r>
            <a:r>
              <a:rPr lang="en-US" altLang="ko-KR" dirty="0"/>
              <a:t>) - </a:t>
            </a:r>
            <a:r>
              <a:rPr lang="ko-KR" altLang="en-US" dirty="0"/>
              <a:t>삭제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 </a:t>
            </a:r>
            <a:r>
              <a:rPr lang="en-US" altLang="ko-KR" dirty="0"/>
              <a:t>&gt; </a:t>
            </a:r>
            <a:r>
              <a:rPr lang="ko-KR" altLang="en-US" dirty="0"/>
              <a:t>삭제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REVIEW_DEL_OK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298488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en-US" altLang="ko-KR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8453937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437524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게시글 상세</a:t>
            </a:r>
            <a:r>
              <a:rPr lang="en-US" altLang="ko-KR" dirty="0"/>
              <a:t>(</a:t>
            </a:r>
            <a:r>
              <a:rPr lang="ko-KR" altLang="en-US" dirty="0"/>
              <a:t>작성 유저 화면</a:t>
            </a:r>
            <a:r>
              <a:rPr lang="en-US" altLang="ko-KR" dirty="0"/>
              <a:t>) – </a:t>
            </a:r>
            <a:r>
              <a:rPr lang="ko-KR" altLang="en-US" dirty="0"/>
              <a:t>댓글 수정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 </a:t>
            </a:r>
            <a:r>
              <a:rPr lang="en-US" altLang="ko-KR" dirty="0"/>
              <a:t>&gt; </a:t>
            </a:r>
            <a:r>
              <a:rPr lang="ko-KR" altLang="en-US" dirty="0"/>
              <a:t>댓글 수정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REPLY_ALTER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294913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REPLY_ALTER_REG_C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91504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6143953" y="5232434"/>
            <a:ext cx="555428" cy="431247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6040425" y="5136447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58282389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게시글 상세</a:t>
            </a:r>
            <a:r>
              <a:rPr lang="en-US" altLang="ko-KR" dirty="0"/>
              <a:t>(</a:t>
            </a:r>
            <a:r>
              <a:rPr lang="ko-KR" altLang="en-US" dirty="0"/>
              <a:t>작성 유저 화면</a:t>
            </a:r>
            <a:r>
              <a:rPr lang="en-US" altLang="ko-KR" dirty="0"/>
              <a:t>) – </a:t>
            </a:r>
            <a:r>
              <a:rPr lang="ko-KR" altLang="en-US" dirty="0"/>
              <a:t>댓글 수정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 </a:t>
            </a:r>
            <a:r>
              <a:rPr lang="en-US" altLang="ko-KR" dirty="0"/>
              <a:t>&gt; </a:t>
            </a:r>
            <a:r>
              <a:rPr lang="ko-KR" altLang="en-US" dirty="0"/>
              <a:t>댓글 수정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REPLY_ALTER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0166800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</a:t>
                      </a:r>
                      <a:r>
                        <a:rPr lang="en-US" altLang="ko-KR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REPLY_ALTER_OK </a:t>
                      </a: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0760541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4781878" y="1584359"/>
            <a:ext cx="1104572" cy="431247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4678350" y="1488372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723733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인증번호 발송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이메일 인증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이메일 인증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ACCOUNT_S_EA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7148029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676650" y="1576466"/>
            <a:ext cx="2198031" cy="404719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762209" y="1480479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11C894EA-02CE-4B34-9A62-5E84664ACB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794451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2142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ACCOUNT_S_EV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23596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67443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1539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315164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게시글 상세</a:t>
            </a:r>
            <a:r>
              <a:rPr lang="en-US" altLang="ko-KR" dirty="0"/>
              <a:t>(</a:t>
            </a:r>
            <a:r>
              <a:rPr lang="ko-KR" altLang="en-US" dirty="0"/>
              <a:t>작성 유저 화면</a:t>
            </a:r>
            <a:r>
              <a:rPr lang="en-US" altLang="ko-KR" dirty="0"/>
              <a:t>) – </a:t>
            </a:r>
            <a:r>
              <a:rPr lang="ko-KR" altLang="en-US" dirty="0"/>
              <a:t>댓글 수정 성공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 </a:t>
            </a:r>
            <a:r>
              <a:rPr lang="en-US" altLang="ko-KR" dirty="0"/>
              <a:t>&gt; </a:t>
            </a:r>
            <a:r>
              <a:rPr lang="ko-KR" altLang="en-US" dirty="0"/>
              <a:t>댓글 수정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REPLY_ALTER_OK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062756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en-US" altLang="ko-KR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546665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859626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게시글 상세</a:t>
            </a:r>
            <a:r>
              <a:rPr lang="en-US" altLang="ko-KR" dirty="0"/>
              <a:t>(</a:t>
            </a:r>
            <a:r>
              <a:rPr lang="ko-KR" altLang="en-US" dirty="0"/>
              <a:t>작성 유저 화면</a:t>
            </a:r>
            <a:r>
              <a:rPr lang="en-US" altLang="ko-KR" dirty="0"/>
              <a:t>) – </a:t>
            </a:r>
            <a:r>
              <a:rPr lang="ko-KR" altLang="en-US" dirty="0"/>
              <a:t>댓글 삭제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 </a:t>
            </a:r>
            <a:r>
              <a:rPr lang="en-US" altLang="ko-KR" dirty="0"/>
              <a:t>&gt; </a:t>
            </a:r>
            <a:r>
              <a:rPr lang="ko-KR" altLang="en-US" dirty="0"/>
              <a:t>댓글 삭제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REPLY_ALTER_OK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407472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클릭 시 </a:t>
                      </a: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REPLY_DEL_C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1758705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4781878" y="1584359"/>
            <a:ext cx="1104572" cy="431247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4678350" y="1488372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55678029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리뷰 게시판 </a:t>
            </a:r>
            <a:r>
              <a:rPr lang="en-US" altLang="ko-KR" dirty="0"/>
              <a:t>– </a:t>
            </a:r>
            <a:r>
              <a:rPr lang="ko-KR" altLang="en-US" dirty="0"/>
              <a:t>게시글 상세</a:t>
            </a:r>
            <a:r>
              <a:rPr lang="en-US" altLang="ko-KR" dirty="0"/>
              <a:t>(</a:t>
            </a:r>
            <a:r>
              <a:rPr lang="ko-KR" altLang="en-US" dirty="0"/>
              <a:t>작성 유저 화면</a:t>
            </a:r>
            <a:r>
              <a:rPr lang="en-US" altLang="ko-KR" dirty="0"/>
              <a:t>) – </a:t>
            </a:r>
            <a:r>
              <a:rPr lang="ko-KR" altLang="en-US" dirty="0"/>
              <a:t>댓글 삭제 성공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어땠나요 </a:t>
            </a:r>
            <a:r>
              <a:rPr lang="en-US" altLang="ko-KR" dirty="0"/>
              <a:t>? &gt; </a:t>
            </a:r>
            <a:r>
              <a:rPr lang="ko-KR" altLang="en-US" dirty="0"/>
              <a:t>게시글 상세 </a:t>
            </a:r>
            <a:r>
              <a:rPr lang="en-US" altLang="ko-KR" dirty="0"/>
              <a:t>&gt; </a:t>
            </a:r>
            <a:r>
              <a:rPr lang="ko-KR" altLang="en-US" dirty="0"/>
              <a:t>댓글 삭제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/>
              <a:t>공통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REPLY_DEL_OK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201085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en-US" altLang="ko-KR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335223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2095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인증번호 발송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&gt; </a:t>
            </a:r>
            <a:r>
              <a:rPr lang="ko-KR" altLang="en-US" dirty="0"/>
              <a:t>로그인 </a:t>
            </a:r>
            <a:r>
              <a:rPr lang="en-US" altLang="ko-KR" dirty="0"/>
              <a:t>&gt; </a:t>
            </a:r>
            <a:r>
              <a:rPr lang="ko-KR" altLang="en-US" dirty="0" err="1"/>
              <a:t>계정찾기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이메일 인증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이메일 인증</a:t>
            </a:r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ACCOUNT_S_EV</a:t>
            </a:r>
            <a:endParaRPr lang="ko-KR" altLang="en-US" dirty="0"/>
          </a:p>
        </p:txBody>
      </p:sp>
      <p:graphicFrame>
        <p:nvGraphicFramePr>
          <p:cNvPr id="29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002166"/>
              </p:ext>
            </p:extLst>
          </p:nvPr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3897969" y="5272167"/>
            <a:ext cx="1766231" cy="379334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551728" y="5176180"/>
            <a:ext cx="216000" cy="216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b="1" dirty="0"/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11C894EA-02CE-4B34-9A62-5E84664ACB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286964"/>
              </p:ext>
            </p:extLst>
          </p:nvPr>
        </p:nvGraphicFramePr>
        <p:xfrm>
          <a:off x="9470266" y="620569"/>
          <a:ext cx="2569358" cy="5975552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9782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643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인증번호를 제대로 입력한 경우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1-1. ACCOUNT_S_R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이동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인증번호를 제대로 입력하지 않은 경우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2-1. EN_ERROR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3. </a:t>
                      </a:r>
                      <a:r>
                        <a:rPr lang="ko-KR" altLang="en-US" sz="8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이메일 정보가 없는 경우</a:t>
                      </a:r>
                      <a:endParaRPr lang="en-US" altLang="ko-KR" sz="800" b="1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3-1. E_NOT_ERROR </a:t>
                      </a: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66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66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66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66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66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966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966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96665">
                <a:tc>
                  <a:txBody>
                    <a:bodyPr/>
                    <a:lstStyle/>
                    <a:p>
                      <a:pPr algn="ctr"/>
                      <a:endParaRPr lang="ko-KR" altLang="en-US" sz="11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16015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2166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4662</TotalTime>
  <Words>3104</Words>
  <Application>Microsoft Office PowerPoint</Application>
  <PresentationFormat>와이드스크린</PresentationFormat>
  <Paragraphs>861</Paragraphs>
  <Slides>82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82</vt:i4>
      </vt:variant>
    </vt:vector>
  </HeadingPairs>
  <TitlesOfParts>
    <vt:vector size="90" baseType="lpstr">
      <vt:lpstr>나눔바른고딕</vt:lpstr>
      <vt:lpstr>바탕</vt:lpstr>
      <vt:lpstr>Bell MT</vt:lpstr>
      <vt:lpstr>나눔고딕</vt:lpstr>
      <vt:lpstr>나눔고딕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 윤영</dc:creator>
  <cp:lastModifiedBy>박문수</cp:lastModifiedBy>
  <cp:revision>288</cp:revision>
  <dcterms:created xsi:type="dcterms:W3CDTF">2018-10-21T06:50:48Z</dcterms:created>
  <dcterms:modified xsi:type="dcterms:W3CDTF">2019-10-19T01:58:12Z</dcterms:modified>
</cp:coreProperties>
</file>

<file path=docProps/thumbnail.jpeg>
</file>